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67" r:id="rId2"/>
    <p:sldId id="288" r:id="rId3"/>
    <p:sldId id="325" r:id="rId4"/>
    <p:sldId id="257" r:id="rId5"/>
    <p:sldId id="259" r:id="rId6"/>
    <p:sldId id="266" r:id="rId7"/>
    <p:sldId id="268" r:id="rId8"/>
    <p:sldId id="326" r:id="rId9"/>
    <p:sldId id="289" r:id="rId10"/>
    <p:sldId id="271" r:id="rId11"/>
    <p:sldId id="272" r:id="rId12"/>
    <p:sldId id="313" r:id="rId13"/>
    <p:sldId id="327" r:id="rId14"/>
    <p:sldId id="298" r:id="rId15"/>
    <p:sldId id="281" r:id="rId16"/>
    <p:sldId id="282" r:id="rId17"/>
    <p:sldId id="299" r:id="rId18"/>
    <p:sldId id="293" r:id="rId19"/>
    <p:sldId id="291" r:id="rId20"/>
    <p:sldId id="321" r:id="rId21"/>
    <p:sldId id="323" r:id="rId22"/>
    <p:sldId id="320" r:id="rId23"/>
    <p:sldId id="296" r:id="rId24"/>
    <p:sldId id="265" r:id="rId25"/>
    <p:sldId id="309" r:id="rId26"/>
    <p:sldId id="310" r:id="rId27"/>
    <p:sldId id="311" r:id="rId28"/>
    <p:sldId id="312" r:id="rId29"/>
    <p:sldId id="315" r:id="rId30"/>
    <p:sldId id="316" r:id="rId31"/>
    <p:sldId id="317" r:id="rId32"/>
    <p:sldId id="318"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A2CFD-B46B-7E40-8A26-92E80F0CA3F3}" v="635" dt="2023-06-04T11:14:32.223"/>
    <p1510:client id="{2B40DD0B-81AF-4319-A3D4-8CCF0E4B6EBE}" v="2746" dt="2023-06-04T16:16:40.844"/>
    <p1510:client id="{7445E493-0787-4666-AD4A-56674412F66B}" v="891" dt="2023-06-05T12:12:54.423"/>
    <p1510:client id="{B3C223A2-B6D8-4DC6-ABE7-C7045AF606B3}" v="564" dt="2023-06-05T07:45:13.618"/>
    <p1510:client id="{B8636C90-0713-47B4-949E-AA1D57659606}" v="1609" dt="2023-06-04T08:34:10.300"/>
    <p1510:client id="{D124B43B-F069-41D8-98F3-ABDC99ECA856}" v="430" dt="2023-06-03T19:32:26.036"/>
    <p1510:client id="{DE62066B-FE0A-437B-A56F-DD4BF74E2BC8}" v="540" dt="2023-06-05T07:14:21.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p:restoredTop sz="94694"/>
  </p:normalViewPr>
  <p:slideViewPr>
    <p:cSldViewPr snapToGrid="0">
      <p:cViewPr varScale="1">
        <p:scale>
          <a:sx n="121" d="100"/>
          <a:sy n="121" d="100"/>
        </p:scale>
        <p:origin x="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Anjali" userId="c75a1a80-7bb0-4f53-985e-6d84c22afa41" providerId="ADAL" clId="{064A2CFD-B46B-7E40-8A26-92E80F0CA3F3}"/>
    <pc:docChg chg="undo custSel addSld delSld modSld sldOrd">
      <pc:chgData name="Sebastian, Anjali" userId="c75a1a80-7bb0-4f53-985e-6d84c22afa41" providerId="ADAL" clId="{064A2CFD-B46B-7E40-8A26-92E80F0CA3F3}" dt="2023-06-04T11:20:24.938" v="1586" actId="20578"/>
      <pc:docMkLst>
        <pc:docMk/>
      </pc:docMkLst>
      <pc:sldChg chg="delSp modSp mod">
        <pc:chgData name="Sebastian, Anjali" userId="c75a1a80-7bb0-4f53-985e-6d84c22afa41" providerId="ADAL" clId="{064A2CFD-B46B-7E40-8A26-92E80F0CA3F3}" dt="2023-06-04T08:55:53.161" v="479" actId="1076"/>
        <pc:sldMkLst>
          <pc:docMk/>
          <pc:sldMk cId="3923048464" sldId="271"/>
        </pc:sldMkLst>
        <pc:spChg chg="mod">
          <ac:chgData name="Sebastian, Anjali" userId="c75a1a80-7bb0-4f53-985e-6d84c22afa41" providerId="ADAL" clId="{064A2CFD-B46B-7E40-8A26-92E80F0CA3F3}" dt="2023-06-04T08:55:46.162" v="478" actId="1036"/>
          <ac:spMkLst>
            <pc:docMk/>
            <pc:sldMk cId="3923048464" sldId="271"/>
            <ac:spMk id="2" creationId="{7BA950F2-7AF9-C1B4-A3F5-92FD68CE565C}"/>
          </ac:spMkLst>
        </pc:spChg>
        <pc:spChg chg="mod">
          <ac:chgData name="Sebastian, Anjali" userId="c75a1a80-7bb0-4f53-985e-6d84c22afa41" providerId="ADAL" clId="{064A2CFD-B46B-7E40-8A26-92E80F0CA3F3}" dt="2023-06-04T08:55:53.161" v="479" actId="1076"/>
          <ac:spMkLst>
            <pc:docMk/>
            <pc:sldMk cId="3923048464" sldId="271"/>
            <ac:spMk id="3" creationId="{263B680C-C6E2-4960-A841-F63E1FE63574}"/>
          </ac:spMkLst>
        </pc:spChg>
        <pc:spChg chg="mod">
          <ac:chgData name="Sebastian, Anjali" userId="c75a1a80-7bb0-4f53-985e-6d84c22afa41" providerId="ADAL" clId="{064A2CFD-B46B-7E40-8A26-92E80F0CA3F3}" dt="2023-06-04T08:55:46.162" v="478" actId="1036"/>
          <ac:spMkLst>
            <pc:docMk/>
            <pc:sldMk cId="3923048464" sldId="271"/>
            <ac:spMk id="10" creationId="{80BB453B-9F04-623E-B0F1-CD6277BD7BF4}"/>
          </ac:spMkLst>
        </pc:spChg>
        <pc:spChg chg="del mod">
          <ac:chgData name="Sebastian, Anjali" userId="c75a1a80-7bb0-4f53-985e-6d84c22afa41" providerId="ADAL" clId="{064A2CFD-B46B-7E40-8A26-92E80F0CA3F3}" dt="2023-06-04T08:55:13.946" v="440" actId="478"/>
          <ac:spMkLst>
            <pc:docMk/>
            <pc:sldMk cId="3923048464" sldId="271"/>
            <ac:spMk id="34" creationId="{EB2880EE-C23D-4D10-9C24-25529FCC95E2}"/>
          </ac:spMkLst>
        </pc:spChg>
        <pc:graphicFrameChg chg="mod">
          <ac:chgData name="Sebastian, Anjali" userId="c75a1a80-7bb0-4f53-985e-6d84c22afa41" providerId="ADAL" clId="{064A2CFD-B46B-7E40-8A26-92E80F0CA3F3}" dt="2023-06-03T08:39:48.061" v="154" actId="14233"/>
          <ac:graphicFrameMkLst>
            <pc:docMk/>
            <pc:sldMk cId="3923048464" sldId="271"/>
            <ac:graphicFrameMk id="6" creationId="{60C77A7A-10BB-CA49-6803-2FB5B3CF15AA}"/>
          </ac:graphicFrameMkLst>
        </pc:graphicFrameChg>
      </pc:sldChg>
      <pc:sldChg chg="del">
        <pc:chgData name="Sebastian, Anjali" userId="c75a1a80-7bb0-4f53-985e-6d84c22afa41" providerId="ADAL" clId="{064A2CFD-B46B-7E40-8A26-92E80F0CA3F3}" dt="2023-06-04T09:18:59.756" v="981" actId="2696"/>
        <pc:sldMkLst>
          <pc:docMk/>
          <pc:sldMk cId="646503338" sldId="274"/>
        </pc:sldMkLst>
      </pc:sldChg>
      <pc:sldChg chg="ord">
        <pc:chgData name="Sebastian, Anjali" userId="c75a1a80-7bb0-4f53-985e-6d84c22afa41" providerId="ADAL" clId="{064A2CFD-B46B-7E40-8A26-92E80F0CA3F3}" dt="2023-06-04T11:19:24.107" v="1583" actId="20578"/>
        <pc:sldMkLst>
          <pc:docMk/>
          <pc:sldMk cId="75596134" sldId="275"/>
        </pc:sldMkLst>
      </pc:sldChg>
      <pc:sldChg chg="addSp delSp modSp mod">
        <pc:chgData name="Sebastian, Anjali" userId="c75a1a80-7bb0-4f53-985e-6d84c22afa41" providerId="ADAL" clId="{064A2CFD-B46B-7E40-8A26-92E80F0CA3F3}" dt="2023-06-04T11:12:00.022" v="1426" actId="122"/>
        <pc:sldMkLst>
          <pc:docMk/>
          <pc:sldMk cId="3124028677" sldId="281"/>
        </pc:sldMkLst>
        <pc:spChg chg="mod">
          <ac:chgData name="Sebastian, Anjali" userId="c75a1a80-7bb0-4f53-985e-6d84c22afa41" providerId="ADAL" clId="{064A2CFD-B46B-7E40-8A26-92E80F0CA3F3}" dt="2023-06-04T10:58:45.785" v="1164" actId="20577"/>
          <ac:spMkLst>
            <pc:docMk/>
            <pc:sldMk cId="3124028677" sldId="281"/>
            <ac:spMk id="2" creationId="{B024D3AA-947A-0614-F092-E984CD4CC8D8}"/>
          </ac:spMkLst>
        </pc:spChg>
        <pc:spChg chg="add mod">
          <ac:chgData name="Sebastian, Anjali" userId="c75a1a80-7bb0-4f53-985e-6d84c22afa41" providerId="ADAL" clId="{064A2CFD-B46B-7E40-8A26-92E80F0CA3F3}" dt="2023-06-04T11:12:00.022" v="1426" actId="122"/>
          <ac:spMkLst>
            <pc:docMk/>
            <pc:sldMk cId="3124028677" sldId="281"/>
            <ac:spMk id="3" creationId="{754B4524-100D-AE25-E78D-A533BD3B7E93}"/>
          </ac:spMkLst>
        </pc:spChg>
        <pc:spChg chg="del">
          <ac:chgData name="Sebastian, Anjali" userId="c75a1a80-7bb0-4f53-985e-6d84c22afa41" providerId="ADAL" clId="{064A2CFD-B46B-7E40-8A26-92E80F0CA3F3}" dt="2023-06-04T10:54:32.169" v="1143" actId="478"/>
          <ac:spMkLst>
            <pc:docMk/>
            <pc:sldMk cId="3124028677" sldId="281"/>
            <ac:spMk id="4" creationId="{4EED5344-0628-BD34-61F2-9245FD8843B4}"/>
          </ac:spMkLst>
        </pc:spChg>
        <pc:picChg chg="mod">
          <ac:chgData name="Sebastian, Anjali" userId="c75a1a80-7bb0-4f53-985e-6d84c22afa41" providerId="ADAL" clId="{064A2CFD-B46B-7E40-8A26-92E80F0CA3F3}" dt="2023-06-04T10:59:59.231" v="1165" actId="14826"/>
          <ac:picMkLst>
            <pc:docMk/>
            <pc:sldMk cId="3124028677" sldId="281"/>
            <ac:picMk id="2050" creationId="{2BBE1FBA-F8DA-7D14-3AF6-AD8CFCE10E31}"/>
          </ac:picMkLst>
        </pc:picChg>
      </pc:sldChg>
      <pc:sldChg chg="modSp mod">
        <pc:chgData name="Sebastian, Anjali" userId="c75a1a80-7bb0-4f53-985e-6d84c22afa41" providerId="ADAL" clId="{064A2CFD-B46B-7E40-8A26-92E80F0CA3F3}" dt="2023-06-04T11:04:06.245" v="1297" actId="20577"/>
        <pc:sldMkLst>
          <pc:docMk/>
          <pc:sldMk cId="2175954180" sldId="282"/>
        </pc:sldMkLst>
        <pc:spChg chg="mod">
          <ac:chgData name="Sebastian, Anjali" userId="c75a1a80-7bb0-4f53-985e-6d84c22afa41" providerId="ADAL" clId="{064A2CFD-B46B-7E40-8A26-92E80F0CA3F3}" dt="2023-06-04T11:04:06.245" v="1297" actId="20577"/>
          <ac:spMkLst>
            <pc:docMk/>
            <pc:sldMk cId="2175954180" sldId="282"/>
            <ac:spMk id="5" creationId="{E9F4D875-3526-3E8E-B7A1-7C5945D5BDBF}"/>
          </ac:spMkLst>
        </pc:spChg>
      </pc:sldChg>
      <pc:sldChg chg="del">
        <pc:chgData name="Sebastian, Anjali" userId="c75a1a80-7bb0-4f53-985e-6d84c22afa41" providerId="ADAL" clId="{064A2CFD-B46B-7E40-8A26-92E80F0CA3F3}" dt="2023-06-04T09:29:47.252" v="1076" actId="2696"/>
        <pc:sldMkLst>
          <pc:docMk/>
          <pc:sldMk cId="50341105" sldId="285"/>
        </pc:sldMkLst>
      </pc:sldChg>
      <pc:sldChg chg="del">
        <pc:chgData name="Sebastian, Anjali" userId="c75a1a80-7bb0-4f53-985e-6d84c22afa41" providerId="ADAL" clId="{064A2CFD-B46B-7E40-8A26-92E80F0CA3F3}" dt="2023-06-04T09:29:47.261" v="1077" actId="2696"/>
        <pc:sldMkLst>
          <pc:docMk/>
          <pc:sldMk cId="4124750918" sldId="287"/>
        </pc:sldMkLst>
      </pc:sldChg>
      <pc:sldChg chg="modSp mod ord">
        <pc:chgData name="Sebastian, Anjali" userId="c75a1a80-7bb0-4f53-985e-6d84c22afa41" providerId="ADAL" clId="{064A2CFD-B46B-7E40-8A26-92E80F0CA3F3}" dt="2023-06-04T09:11:01.812" v="978" actId="20577"/>
        <pc:sldMkLst>
          <pc:docMk/>
          <pc:sldMk cId="2465311889" sldId="291"/>
        </pc:sldMkLst>
        <pc:spChg chg="mod">
          <ac:chgData name="Sebastian, Anjali" userId="c75a1a80-7bb0-4f53-985e-6d84c22afa41" providerId="ADAL" clId="{064A2CFD-B46B-7E40-8A26-92E80F0CA3F3}" dt="2023-06-04T09:11:01.812" v="978" actId="20577"/>
          <ac:spMkLst>
            <pc:docMk/>
            <pc:sldMk cId="2465311889" sldId="291"/>
            <ac:spMk id="5" creationId="{148C47E1-BB92-EA06-9EF7-D854A9E27D60}"/>
          </ac:spMkLst>
        </pc:spChg>
        <pc:graphicFrameChg chg="modGraphic">
          <ac:chgData name="Sebastian, Anjali" userId="c75a1a80-7bb0-4f53-985e-6d84c22afa41" providerId="ADAL" clId="{064A2CFD-B46B-7E40-8A26-92E80F0CA3F3}" dt="2023-06-04T09:05:58.145" v="711" actId="2711"/>
          <ac:graphicFrameMkLst>
            <pc:docMk/>
            <pc:sldMk cId="2465311889" sldId="291"/>
            <ac:graphicFrameMk id="4" creationId="{9E99625D-424B-EB91-21BC-7392E9D3DAB9}"/>
          </ac:graphicFrameMkLst>
        </pc:graphicFrameChg>
      </pc:sldChg>
      <pc:sldChg chg="addSp delSp modSp mod ord">
        <pc:chgData name="Sebastian, Anjali" userId="c75a1a80-7bb0-4f53-985e-6d84c22afa41" providerId="ADAL" clId="{064A2CFD-B46B-7E40-8A26-92E80F0CA3F3}" dt="2023-06-04T11:06:32.223" v="1301" actId="26606"/>
        <pc:sldMkLst>
          <pc:docMk/>
          <pc:sldMk cId="1741672984" sldId="294"/>
        </pc:sldMkLst>
        <pc:spChg chg="mod">
          <ac:chgData name="Sebastian, Anjali" userId="c75a1a80-7bb0-4f53-985e-6d84c22afa41" providerId="ADAL" clId="{064A2CFD-B46B-7E40-8A26-92E80F0CA3F3}" dt="2023-06-04T11:06:32.223" v="1301" actId="26606"/>
          <ac:spMkLst>
            <pc:docMk/>
            <pc:sldMk cId="1741672984" sldId="294"/>
            <ac:spMk id="2" creationId="{B024D3AA-947A-0614-F092-E984CD4CC8D8}"/>
          </ac:spMkLst>
        </pc:spChg>
        <pc:spChg chg="del">
          <ac:chgData name="Sebastian, Anjali" userId="c75a1a80-7bb0-4f53-985e-6d84c22afa41" providerId="ADAL" clId="{064A2CFD-B46B-7E40-8A26-92E80F0CA3F3}" dt="2023-06-04T11:06:32.223" v="1301" actId="26606"/>
          <ac:spMkLst>
            <pc:docMk/>
            <pc:sldMk cId="1741672984" sldId="294"/>
            <ac:spMk id="1031" creationId="{A4AC5506-6312-4701-8D3C-40187889A947}"/>
          </ac:spMkLst>
        </pc:spChg>
        <pc:spChg chg="add">
          <ac:chgData name="Sebastian, Anjali" userId="c75a1a80-7bb0-4f53-985e-6d84c22afa41" providerId="ADAL" clId="{064A2CFD-B46B-7E40-8A26-92E80F0CA3F3}" dt="2023-06-04T11:06:32.223" v="1301" actId="26606"/>
          <ac:spMkLst>
            <pc:docMk/>
            <pc:sldMk cId="1741672984" sldId="294"/>
            <ac:spMk id="1033" creationId="{BA79A7CF-01AF-4178-9369-94E0C90EB046}"/>
          </ac:spMkLst>
        </pc:spChg>
        <pc:spChg chg="add">
          <ac:chgData name="Sebastian, Anjali" userId="c75a1a80-7bb0-4f53-985e-6d84c22afa41" providerId="ADAL" clId="{064A2CFD-B46B-7E40-8A26-92E80F0CA3F3}" dt="2023-06-04T11:06:32.223" v="1301" actId="26606"/>
          <ac:spMkLst>
            <pc:docMk/>
            <pc:sldMk cId="1741672984" sldId="294"/>
            <ac:spMk id="1038" creationId="{99413ED5-9ED4-4772-BCE4-2BCAE6B12E35}"/>
          </ac:spMkLst>
        </pc:spChg>
        <pc:spChg chg="add">
          <ac:chgData name="Sebastian, Anjali" userId="c75a1a80-7bb0-4f53-985e-6d84c22afa41" providerId="ADAL" clId="{064A2CFD-B46B-7E40-8A26-92E80F0CA3F3}" dt="2023-06-04T11:06:32.223" v="1301" actId="26606"/>
          <ac:spMkLst>
            <pc:docMk/>
            <pc:sldMk cId="1741672984" sldId="294"/>
            <ac:spMk id="1040" creationId="{04357C93-F0CB-4A1C-8F77-4E9063789819}"/>
          </ac:spMkLst>
        </pc:spChg>
        <pc:spChg chg="add">
          <ac:chgData name="Sebastian, Anjali" userId="c75a1a80-7bb0-4f53-985e-6d84c22afa41" providerId="ADAL" clId="{064A2CFD-B46B-7E40-8A26-92E80F0CA3F3}" dt="2023-06-04T11:06:32.223" v="1301" actId="26606"/>
          <ac:spMkLst>
            <pc:docMk/>
            <pc:sldMk cId="1741672984" sldId="294"/>
            <ac:spMk id="1042" creationId="{90F533E9-6690-41A8-A372-4C6C622D028D}"/>
          </ac:spMkLst>
        </pc:spChg>
        <pc:picChg chg="mod">
          <ac:chgData name="Sebastian, Anjali" userId="c75a1a80-7bb0-4f53-985e-6d84c22afa41" providerId="ADAL" clId="{064A2CFD-B46B-7E40-8A26-92E80F0CA3F3}" dt="2023-06-04T11:06:32.223" v="1301" actId="26606"/>
          <ac:picMkLst>
            <pc:docMk/>
            <pc:sldMk cId="1741672984" sldId="294"/>
            <ac:picMk id="6" creationId="{AB2E2E14-B72D-7119-35B6-EB9F535525B9}"/>
          </ac:picMkLst>
        </pc:picChg>
      </pc:sldChg>
      <pc:sldChg chg="addSp delSp modSp mod">
        <pc:chgData name="Sebastian, Anjali" userId="c75a1a80-7bb0-4f53-985e-6d84c22afa41" providerId="ADAL" clId="{064A2CFD-B46B-7E40-8A26-92E80F0CA3F3}" dt="2023-06-04T11:16:17.838" v="1558" actId="20577"/>
        <pc:sldMkLst>
          <pc:docMk/>
          <pc:sldMk cId="2132778911" sldId="298"/>
        </pc:sldMkLst>
        <pc:spChg chg="mod">
          <ac:chgData name="Sebastian, Anjali" userId="c75a1a80-7bb0-4f53-985e-6d84c22afa41" providerId="ADAL" clId="{064A2CFD-B46B-7E40-8A26-92E80F0CA3F3}" dt="2023-06-04T11:09:20.606" v="1317" actId="26606"/>
          <ac:spMkLst>
            <pc:docMk/>
            <pc:sldMk cId="2132778911" sldId="298"/>
            <ac:spMk id="2" creationId="{8895F3EF-2E5A-EF27-064C-AB63D05BA056}"/>
          </ac:spMkLst>
        </pc:spChg>
        <pc:spChg chg="mod ord">
          <ac:chgData name="Sebastian, Anjali" userId="c75a1a80-7bb0-4f53-985e-6d84c22afa41" providerId="ADAL" clId="{064A2CFD-B46B-7E40-8A26-92E80F0CA3F3}" dt="2023-06-04T11:16:17.838" v="1558" actId="20577"/>
          <ac:spMkLst>
            <pc:docMk/>
            <pc:sldMk cId="2132778911" sldId="298"/>
            <ac:spMk id="3" creationId="{57AF9A77-6CCF-1867-F898-22D24C6F9160}"/>
          </ac:spMkLst>
        </pc:spChg>
        <pc:spChg chg="del">
          <ac:chgData name="Sebastian, Anjali" userId="c75a1a80-7bb0-4f53-985e-6d84c22afa41" providerId="ADAL" clId="{064A2CFD-B46B-7E40-8A26-92E80F0CA3F3}" dt="2023-06-04T10:54:07.870" v="1142" actId="478"/>
          <ac:spMkLst>
            <pc:docMk/>
            <pc:sldMk cId="2132778911" sldId="298"/>
            <ac:spMk id="5" creationId="{DBE34A1A-2026-5D8C-C8CF-956ACA48669D}"/>
          </ac:spMkLst>
        </pc:spChg>
        <pc:spChg chg="add del">
          <ac:chgData name="Sebastian, Anjali" userId="c75a1a80-7bb0-4f53-985e-6d84c22afa41" providerId="ADAL" clId="{064A2CFD-B46B-7E40-8A26-92E80F0CA3F3}" dt="2023-06-04T11:09:20.606" v="1317" actId="26606"/>
          <ac:spMkLst>
            <pc:docMk/>
            <pc:sldMk cId="2132778911" sldId="298"/>
            <ac:spMk id="8" creationId="{DBF61EA3-B236-439E-9C0B-340980D56BEE}"/>
          </ac:spMkLst>
        </pc:spChg>
        <pc:spChg chg="add del mod">
          <ac:chgData name="Sebastian, Anjali" userId="c75a1a80-7bb0-4f53-985e-6d84c22afa41" providerId="ADAL" clId="{064A2CFD-B46B-7E40-8A26-92E80F0CA3F3}" dt="2023-06-04T11:13:24.666" v="1430" actId="478"/>
          <ac:spMkLst>
            <pc:docMk/>
            <pc:sldMk cId="2132778911" sldId="298"/>
            <ac:spMk id="13" creationId="{96E54AC8-A12A-55EF-68FB-639CC8BEA6D3}"/>
          </ac:spMkLst>
        </pc:spChg>
        <pc:spChg chg="add del">
          <ac:chgData name="Sebastian, Anjali" userId="c75a1a80-7bb0-4f53-985e-6d84c22afa41" providerId="ADAL" clId="{064A2CFD-B46B-7E40-8A26-92E80F0CA3F3}" dt="2023-06-04T11:09:20.606" v="1317" actId="26606"/>
          <ac:spMkLst>
            <pc:docMk/>
            <pc:sldMk cId="2132778911" sldId="298"/>
            <ac:spMk id="14" creationId="{E659831F-0D9A-4C63-9EBB-8435B85A440F}"/>
          </ac:spMkLst>
        </pc:spChg>
        <pc:spChg chg="add mod">
          <ac:chgData name="Sebastian, Anjali" userId="c75a1a80-7bb0-4f53-985e-6d84c22afa41" providerId="ADAL" clId="{064A2CFD-B46B-7E40-8A26-92E80F0CA3F3}" dt="2023-06-04T11:15:07.868" v="1550" actId="1036"/>
          <ac:spMkLst>
            <pc:docMk/>
            <pc:sldMk cId="2132778911" sldId="298"/>
            <ac:spMk id="15" creationId="{17C74A69-552E-FA67-B4E7-3111707624C0}"/>
          </ac:spMkLst>
        </pc:spChg>
        <pc:spChg chg="add mod">
          <ac:chgData name="Sebastian, Anjali" userId="c75a1a80-7bb0-4f53-985e-6d84c22afa41" providerId="ADAL" clId="{064A2CFD-B46B-7E40-8A26-92E80F0CA3F3}" dt="2023-06-04T11:15:13.021" v="1551" actId="1036"/>
          <ac:spMkLst>
            <pc:docMk/>
            <pc:sldMk cId="2132778911" sldId="298"/>
            <ac:spMk id="16" creationId="{7CC1577F-2032-9A4C-94E5-734A84DE6FCE}"/>
          </ac:spMkLst>
        </pc:spChg>
        <pc:spChg chg="add del">
          <ac:chgData name="Sebastian, Anjali" userId="c75a1a80-7bb0-4f53-985e-6d84c22afa41" providerId="ADAL" clId="{064A2CFD-B46B-7E40-8A26-92E80F0CA3F3}" dt="2023-06-04T11:09:20.586" v="1316" actId="26606"/>
          <ac:spMkLst>
            <pc:docMk/>
            <pc:sldMk cId="2132778911" sldId="298"/>
            <ac:spMk id="19" creationId="{74B0B678-CD10-4371-96E5-2706F4579FAD}"/>
          </ac:spMkLst>
        </pc:spChg>
        <pc:spChg chg="add del">
          <ac:chgData name="Sebastian, Anjali" userId="c75a1a80-7bb0-4f53-985e-6d84c22afa41" providerId="ADAL" clId="{064A2CFD-B46B-7E40-8A26-92E80F0CA3F3}" dt="2023-06-04T11:09:20.586" v="1316" actId="26606"/>
          <ac:spMkLst>
            <pc:docMk/>
            <pc:sldMk cId="2132778911" sldId="298"/>
            <ac:spMk id="25" creationId="{CBC4F608-B4B8-48C3-9572-C0F061B1CD99}"/>
          </ac:spMkLst>
        </pc:spChg>
        <pc:spChg chg="add del">
          <ac:chgData name="Sebastian, Anjali" userId="c75a1a80-7bb0-4f53-985e-6d84c22afa41" providerId="ADAL" clId="{064A2CFD-B46B-7E40-8A26-92E80F0CA3F3}" dt="2023-06-04T11:09:20.586" v="1316" actId="26606"/>
          <ac:spMkLst>
            <pc:docMk/>
            <pc:sldMk cId="2132778911" sldId="298"/>
            <ac:spMk id="27" creationId="{1382A32C-5B0C-4B1C-A074-76C6DBCC9F87}"/>
          </ac:spMkLst>
        </pc:spChg>
        <pc:spChg chg="add">
          <ac:chgData name="Sebastian, Anjali" userId="c75a1a80-7bb0-4f53-985e-6d84c22afa41" providerId="ADAL" clId="{064A2CFD-B46B-7E40-8A26-92E80F0CA3F3}" dt="2023-06-04T11:09:20.606" v="1317" actId="26606"/>
          <ac:spMkLst>
            <pc:docMk/>
            <pc:sldMk cId="2132778911" sldId="298"/>
            <ac:spMk id="29" creationId="{A648176E-454C-437C-B0FC-9B82FCF32B24}"/>
          </ac:spMkLst>
        </pc:spChg>
        <pc:spChg chg="add">
          <ac:chgData name="Sebastian, Anjali" userId="c75a1a80-7bb0-4f53-985e-6d84c22afa41" providerId="ADAL" clId="{064A2CFD-B46B-7E40-8A26-92E80F0CA3F3}" dt="2023-06-04T11:09:20.606" v="1317" actId="26606"/>
          <ac:spMkLst>
            <pc:docMk/>
            <pc:sldMk cId="2132778911" sldId="298"/>
            <ac:spMk id="30" creationId="{EEEEAA75-AA19-426C-A43C-35F6F9119B8D}"/>
          </ac:spMkLst>
        </pc:spChg>
        <pc:spChg chg="add">
          <ac:chgData name="Sebastian, Anjali" userId="c75a1a80-7bb0-4f53-985e-6d84c22afa41" providerId="ADAL" clId="{064A2CFD-B46B-7E40-8A26-92E80F0CA3F3}" dt="2023-06-04T11:09:20.606" v="1317" actId="26606"/>
          <ac:spMkLst>
            <pc:docMk/>
            <pc:sldMk cId="2132778911" sldId="298"/>
            <ac:spMk id="31" creationId="{90464369-70FA-42AF-948F-80664CA7BFE5}"/>
          </ac:spMkLst>
        </pc:spChg>
        <pc:spChg chg="add">
          <ac:chgData name="Sebastian, Anjali" userId="c75a1a80-7bb0-4f53-985e-6d84c22afa41" providerId="ADAL" clId="{064A2CFD-B46B-7E40-8A26-92E80F0CA3F3}" dt="2023-06-04T11:09:20.606" v="1317" actId="26606"/>
          <ac:spMkLst>
            <pc:docMk/>
            <pc:sldMk cId="2132778911" sldId="298"/>
            <ac:spMk id="32" creationId="{CC552A98-EF7D-4D42-AB69-066B786AB55B}"/>
          </ac:spMkLst>
        </pc:spChg>
        <pc:spChg chg="add">
          <ac:chgData name="Sebastian, Anjali" userId="c75a1a80-7bb0-4f53-985e-6d84c22afa41" providerId="ADAL" clId="{064A2CFD-B46B-7E40-8A26-92E80F0CA3F3}" dt="2023-06-04T11:09:20.606" v="1317" actId="26606"/>
          <ac:spMkLst>
            <pc:docMk/>
            <pc:sldMk cId="2132778911" sldId="298"/>
            <ac:spMk id="33" creationId="{A6604B49-AD5C-4590-B051-06C8222ECD99}"/>
          </ac:spMkLst>
        </pc:spChg>
        <pc:spChg chg="add">
          <ac:chgData name="Sebastian, Anjali" userId="c75a1a80-7bb0-4f53-985e-6d84c22afa41" providerId="ADAL" clId="{064A2CFD-B46B-7E40-8A26-92E80F0CA3F3}" dt="2023-06-04T11:09:20.606" v="1317" actId="26606"/>
          <ac:spMkLst>
            <pc:docMk/>
            <pc:sldMk cId="2132778911" sldId="298"/>
            <ac:spMk id="34" creationId="{0BB19363-8354-4E75-A15C-A08F755171F6}"/>
          </ac:spMkLst>
        </pc:spChg>
        <pc:grpChg chg="add del">
          <ac:chgData name="Sebastian, Anjali" userId="c75a1a80-7bb0-4f53-985e-6d84c22afa41" providerId="ADAL" clId="{064A2CFD-B46B-7E40-8A26-92E80F0CA3F3}" dt="2023-06-04T11:09:20.606" v="1317" actId="26606"/>
          <ac:grpSpMkLst>
            <pc:docMk/>
            <pc:sldMk cId="2132778911" sldId="298"/>
            <ac:grpSpMk id="10" creationId="{28FAF094-D087-493F-8DF9-A486C2D6BBAA}"/>
          </ac:grpSpMkLst>
        </pc:grpChg>
        <pc:grpChg chg="add del">
          <ac:chgData name="Sebastian, Anjali" userId="c75a1a80-7bb0-4f53-985e-6d84c22afa41" providerId="ADAL" clId="{064A2CFD-B46B-7E40-8A26-92E80F0CA3F3}" dt="2023-06-04T11:09:20.586" v="1316" actId="26606"/>
          <ac:grpSpMkLst>
            <pc:docMk/>
            <pc:sldMk cId="2132778911" sldId="298"/>
            <ac:grpSpMk id="21" creationId="{A9270323-9616-4384-857D-E86B78272EFE}"/>
          </ac:grpSpMkLst>
        </pc:grpChg>
        <pc:picChg chg="add mod">
          <ac:chgData name="Sebastian, Anjali" userId="c75a1a80-7bb0-4f53-985e-6d84c22afa41" providerId="ADAL" clId="{064A2CFD-B46B-7E40-8A26-92E80F0CA3F3}" dt="2023-06-04T11:09:20.606" v="1317" actId="26606"/>
          <ac:picMkLst>
            <pc:docMk/>
            <pc:sldMk cId="2132778911" sldId="298"/>
            <ac:picMk id="6" creationId="{690A9F11-E107-D1B5-3ED1-A4C14C75EA13}"/>
          </ac:picMkLst>
        </pc:picChg>
        <pc:picChg chg="add mod">
          <ac:chgData name="Sebastian, Anjali" userId="c75a1a80-7bb0-4f53-985e-6d84c22afa41" providerId="ADAL" clId="{064A2CFD-B46B-7E40-8A26-92E80F0CA3F3}" dt="2023-06-04T11:09:20.606" v="1317" actId="26606"/>
          <ac:picMkLst>
            <pc:docMk/>
            <pc:sldMk cId="2132778911" sldId="298"/>
            <ac:picMk id="9" creationId="{F07F7502-2AA3-BBA9-0E16-46E277B19312}"/>
          </ac:picMkLst>
        </pc:picChg>
      </pc:sldChg>
      <pc:sldChg chg="addSp delSp modSp mod">
        <pc:chgData name="Sebastian, Anjali" userId="c75a1a80-7bb0-4f53-985e-6d84c22afa41" providerId="ADAL" clId="{064A2CFD-B46B-7E40-8A26-92E80F0CA3F3}" dt="2023-06-04T09:09:27.409" v="975" actId="20577"/>
        <pc:sldMkLst>
          <pc:docMk/>
          <pc:sldMk cId="120412538" sldId="299"/>
        </pc:sldMkLst>
        <pc:spChg chg="mod">
          <ac:chgData name="Sebastian, Anjali" userId="c75a1a80-7bb0-4f53-985e-6d84c22afa41" providerId="ADAL" clId="{064A2CFD-B46B-7E40-8A26-92E80F0CA3F3}" dt="2023-06-04T08:54:03.341" v="414" actId="20577"/>
          <ac:spMkLst>
            <pc:docMk/>
            <pc:sldMk cId="120412538" sldId="299"/>
            <ac:spMk id="2" creationId="{6A5BD81A-59E4-B2D5-D812-ED65F0AEFA32}"/>
          </ac:spMkLst>
        </pc:spChg>
        <pc:spChg chg="del mod">
          <ac:chgData name="Sebastian, Anjali" userId="c75a1a80-7bb0-4f53-985e-6d84c22afa41" providerId="ADAL" clId="{064A2CFD-B46B-7E40-8A26-92E80F0CA3F3}" dt="2023-06-04T08:52:04.640" v="403" actId="478"/>
          <ac:spMkLst>
            <pc:docMk/>
            <pc:sldMk cId="120412538" sldId="299"/>
            <ac:spMk id="4" creationId="{5BF54A4A-AB78-33DE-97F4-1869EF9F3BE2}"/>
          </ac:spMkLst>
        </pc:spChg>
        <pc:spChg chg="add del mod">
          <ac:chgData name="Sebastian, Anjali" userId="c75a1a80-7bb0-4f53-985e-6d84c22afa41" providerId="ADAL" clId="{064A2CFD-B46B-7E40-8A26-92E80F0CA3F3}" dt="2023-06-04T08:52:33.186" v="409" actId="478"/>
          <ac:spMkLst>
            <pc:docMk/>
            <pc:sldMk cId="120412538" sldId="299"/>
            <ac:spMk id="6" creationId="{E73EBD69-2CF2-22C9-5BB4-6C0A3D44C0DC}"/>
          </ac:spMkLst>
        </pc:spChg>
        <pc:spChg chg="del mod">
          <ac:chgData name="Sebastian, Anjali" userId="c75a1a80-7bb0-4f53-985e-6d84c22afa41" providerId="ADAL" clId="{064A2CFD-B46B-7E40-8A26-92E80F0CA3F3}" dt="2023-06-04T08:37:42" v="307" actId="478"/>
          <ac:spMkLst>
            <pc:docMk/>
            <pc:sldMk cId="120412538" sldId="299"/>
            <ac:spMk id="14" creationId="{9827C7B4-74A2-3F11-B4F5-F2B42BF4FE73}"/>
          </ac:spMkLst>
        </pc:spChg>
        <pc:graphicFrameChg chg="add mod">
          <ac:chgData name="Sebastian, Anjali" userId="c75a1a80-7bb0-4f53-985e-6d84c22afa41" providerId="ADAL" clId="{064A2CFD-B46B-7E40-8A26-92E80F0CA3F3}" dt="2023-06-04T09:09:27.409" v="975" actId="20577"/>
          <ac:graphicFrameMkLst>
            <pc:docMk/>
            <pc:sldMk cId="120412538" sldId="299"/>
            <ac:graphicFrameMk id="7" creationId="{1ADE4C73-3702-EFCB-9452-8B9D4618CB5B}"/>
          </ac:graphicFrameMkLst>
        </pc:graphicFrameChg>
        <pc:graphicFrameChg chg="add del mod modGraphic">
          <ac:chgData name="Sebastian, Anjali" userId="c75a1a80-7bb0-4f53-985e-6d84c22afa41" providerId="ADAL" clId="{064A2CFD-B46B-7E40-8A26-92E80F0CA3F3}" dt="2023-06-04T09:01:32.840" v="581" actId="478"/>
          <ac:graphicFrameMkLst>
            <pc:docMk/>
            <pc:sldMk cId="120412538" sldId="299"/>
            <ac:graphicFrameMk id="8" creationId="{64F07FA5-DAEF-F75A-7D8B-652C75BC90CF}"/>
          </ac:graphicFrameMkLst>
        </pc:graphicFrameChg>
        <pc:graphicFrameChg chg="mod">
          <ac:chgData name="Sebastian, Anjali" userId="c75a1a80-7bb0-4f53-985e-6d84c22afa41" providerId="ADAL" clId="{064A2CFD-B46B-7E40-8A26-92E80F0CA3F3}" dt="2023-06-04T09:08:59.281" v="974" actId="20577"/>
          <ac:graphicFrameMkLst>
            <pc:docMk/>
            <pc:sldMk cId="120412538" sldId="299"/>
            <ac:graphicFrameMk id="16" creationId="{88A682CE-3C98-EC4E-2CE4-EB1738A06194}"/>
          </ac:graphicFrameMkLst>
        </pc:graphicFrameChg>
      </pc:sldChg>
      <pc:sldChg chg="ord">
        <pc:chgData name="Sebastian, Anjali" userId="c75a1a80-7bb0-4f53-985e-6d84c22afa41" providerId="ADAL" clId="{064A2CFD-B46B-7E40-8A26-92E80F0CA3F3}" dt="2023-06-04T11:20:24.938" v="1586" actId="20578"/>
        <pc:sldMkLst>
          <pc:docMk/>
          <pc:sldMk cId="3814313304" sldId="303"/>
        </pc:sldMkLst>
      </pc:sldChg>
      <pc:sldChg chg="modSp mod">
        <pc:chgData name="Sebastian, Anjali" userId="c75a1a80-7bb0-4f53-985e-6d84c22afa41" providerId="ADAL" clId="{064A2CFD-B46B-7E40-8A26-92E80F0CA3F3}" dt="2023-06-04T11:20:18.116" v="1585" actId="20577"/>
        <pc:sldMkLst>
          <pc:docMk/>
          <pc:sldMk cId="1034337353" sldId="304"/>
        </pc:sldMkLst>
        <pc:spChg chg="mod">
          <ac:chgData name="Sebastian, Anjali" userId="c75a1a80-7bb0-4f53-985e-6d84c22afa41" providerId="ADAL" clId="{064A2CFD-B46B-7E40-8A26-92E80F0CA3F3}" dt="2023-06-04T11:20:18.116" v="1585" actId="20577"/>
          <ac:spMkLst>
            <pc:docMk/>
            <pc:sldMk cId="1034337353" sldId="304"/>
            <ac:spMk id="2" creationId="{5399E261-1BB3-0E20-FB22-D8BD1A5B2BD5}"/>
          </ac:spMkLst>
        </pc:spChg>
      </pc:sldChg>
      <pc:sldChg chg="del">
        <pc:chgData name="Sebastian, Anjali" userId="c75a1a80-7bb0-4f53-985e-6d84c22afa41" providerId="ADAL" clId="{064A2CFD-B46B-7E40-8A26-92E80F0CA3F3}" dt="2023-06-04T09:24:51.301" v="995" actId="2696"/>
        <pc:sldMkLst>
          <pc:docMk/>
          <pc:sldMk cId="3805477361" sldId="306"/>
        </pc:sldMkLst>
      </pc:sldChg>
      <pc:sldChg chg="del">
        <pc:chgData name="Sebastian, Anjali" userId="c75a1a80-7bb0-4f53-985e-6d84c22afa41" providerId="ADAL" clId="{064A2CFD-B46B-7E40-8A26-92E80F0CA3F3}" dt="2023-06-04T09:29:47.268" v="1078" actId="2696"/>
        <pc:sldMkLst>
          <pc:docMk/>
          <pc:sldMk cId="2953551295" sldId="307"/>
        </pc:sldMkLst>
      </pc:sldChg>
      <pc:sldChg chg="del">
        <pc:chgData name="Sebastian, Anjali" userId="c75a1a80-7bb0-4f53-985e-6d84c22afa41" providerId="ADAL" clId="{064A2CFD-B46B-7E40-8A26-92E80F0CA3F3}" dt="2023-06-04T09:29:47.275" v="1079" actId="2696"/>
        <pc:sldMkLst>
          <pc:docMk/>
          <pc:sldMk cId="199338744" sldId="308"/>
        </pc:sldMkLst>
      </pc:sldChg>
      <pc:sldChg chg="addSp modSp new mod setBg">
        <pc:chgData name="Sebastian, Anjali" userId="c75a1a80-7bb0-4f53-985e-6d84c22afa41" providerId="ADAL" clId="{064A2CFD-B46B-7E40-8A26-92E80F0CA3F3}" dt="2023-06-04T11:07:09.513" v="1302" actId="26606"/>
        <pc:sldMkLst>
          <pc:docMk/>
          <pc:sldMk cId="229126807" sldId="309"/>
        </pc:sldMkLst>
        <pc:spChg chg="mod">
          <ac:chgData name="Sebastian, Anjali" userId="c75a1a80-7bb0-4f53-985e-6d84c22afa41" providerId="ADAL" clId="{064A2CFD-B46B-7E40-8A26-92E80F0CA3F3}" dt="2023-06-04T11:07:09.513" v="1302" actId="26606"/>
          <ac:spMkLst>
            <pc:docMk/>
            <pc:sldMk cId="229126807" sldId="309"/>
            <ac:spMk id="2" creationId="{5188371C-9CC7-2057-06EF-F753CC08C6DF}"/>
          </ac:spMkLst>
        </pc:spChg>
        <pc:spChg chg="mod">
          <ac:chgData name="Sebastian, Anjali" userId="c75a1a80-7bb0-4f53-985e-6d84c22afa41" providerId="ADAL" clId="{064A2CFD-B46B-7E40-8A26-92E80F0CA3F3}" dt="2023-06-04T11:07:09.513" v="1302" actId="26606"/>
          <ac:spMkLst>
            <pc:docMk/>
            <pc:sldMk cId="229126807" sldId="309"/>
            <ac:spMk id="3" creationId="{0704FB94-1E16-FE07-8CD8-22A895582225}"/>
          </ac:spMkLst>
        </pc:spChg>
        <pc:spChg chg="add">
          <ac:chgData name="Sebastian, Anjali" userId="c75a1a80-7bb0-4f53-985e-6d84c22afa41" providerId="ADAL" clId="{064A2CFD-B46B-7E40-8A26-92E80F0CA3F3}" dt="2023-06-04T11:07:09.513" v="1302" actId="26606"/>
          <ac:spMkLst>
            <pc:docMk/>
            <pc:sldMk cId="229126807" sldId="309"/>
            <ac:spMk id="8" creationId="{DBF61EA3-B236-439E-9C0B-340980D56BEE}"/>
          </ac:spMkLst>
        </pc:spChg>
        <pc:spChg chg="add">
          <ac:chgData name="Sebastian, Anjali" userId="c75a1a80-7bb0-4f53-985e-6d84c22afa41" providerId="ADAL" clId="{064A2CFD-B46B-7E40-8A26-92E80F0CA3F3}" dt="2023-06-04T11:07:09.513" v="1302" actId="26606"/>
          <ac:spMkLst>
            <pc:docMk/>
            <pc:sldMk cId="229126807" sldId="309"/>
            <ac:spMk id="14" creationId="{E659831F-0D9A-4C63-9EBB-8435B85A440F}"/>
          </ac:spMkLst>
        </pc:spChg>
        <pc:grpChg chg="add">
          <ac:chgData name="Sebastian, Anjali" userId="c75a1a80-7bb0-4f53-985e-6d84c22afa41" providerId="ADAL" clId="{064A2CFD-B46B-7E40-8A26-92E80F0CA3F3}" dt="2023-06-04T11:07:09.513" v="1302" actId="26606"/>
          <ac:grpSpMkLst>
            <pc:docMk/>
            <pc:sldMk cId="229126807" sldId="309"/>
            <ac:grpSpMk id="10" creationId="{28FAF094-D087-493F-8DF9-A486C2D6BBAA}"/>
          </ac:grpSpMkLst>
        </pc:grpChg>
      </pc:sldChg>
      <pc:sldChg chg="delSp modSp add mod setBg delDesignElem">
        <pc:chgData name="Sebastian, Anjali" userId="c75a1a80-7bb0-4f53-985e-6d84c22afa41" providerId="ADAL" clId="{064A2CFD-B46B-7E40-8A26-92E80F0CA3F3}" dt="2023-06-04T10:53:04.326" v="1141"/>
        <pc:sldMkLst>
          <pc:docMk/>
          <pc:sldMk cId="949814815" sldId="313"/>
        </pc:sldMkLst>
        <pc:spChg chg="del">
          <ac:chgData name="Sebastian, Anjali" userId="c75a1a80-7bb0-4f53-985e-6d84c22afa41" providerId="ADAL" clId="{064A2CFD-B46B-7E40-8A26-92E80F0CA3F3}" dt="2023-06-04T09:18:50.441" v="980"/>
          <ac:spMkLst>
            <pc:docMk/>
            <pc:sldMk cId="949814815" sldId="313"/>
            <ac:spMk id="9" creationId="{A4AC5506-6312-4701-8D3C-40187889A947}"/>
          </ac:spMkLst>
        </pc:spChg>
        <pc:spChg chg="del">
          <ac:chgData name="Sebastian, Anjali" userId="c75a1a80-7bb0-4f53-985e-6d84c22afa41" providerId="ADAL" clId="{064A2CFD-B46B-7E40-8A26-92E80F0CA3F3}" dt="2023-06-04T09:19:09.148" v="982" actId="478"/>
          <ac:spMkLst>
            <pc:docMk/>
            <pc:sldMk cId="949814815" sldId="313"/>
            <ac:spMk id="11" creationId="{4A65A9AD-F86B-51C9-688E-F4FB2E9B967E}"/>
          </ac:spMkLst>
        </pc:spChg>
        <pc:graphicFrameChg chg="mod modGraphic">
          <ac:chgData name="Sebastian, Anjali" userId="c75a1a80-7bb0-4f53-985e-6d84c22afa41" providerId="ADAL" clId="{064A2CFD-B46B-7E40-8A26-92E80F0CA3F3}" dt="2023-06-04T10:53:04.326" v="1141"/>
          <ac:graphicFrameMkLst>
            <pc:docMk/>
            <pc:sldMk cId="949814815" sldId="313"/>
            <ac:graphicFrameMk id="4" creationId="{9E99625D-424B-EB91-21BC-7392E9D3DAB9}"/>
          </ac:graphicFrameMkLst>
        </pc:graphicFrameChg>
        <pc:picChg chg="mod">
          <ac:chgData name="Sebastian, Anjali" userId="c75a1a80-7bb0-4f53-985e-6d84c22afa41" providerId="ADAL" clId="{064A2CFD-B46B-7E40-8A26-92E80F0CA3F3}" dt="2023-06-04T10:51:47.250" v="1131" actId="1036"/>
          <ac:picMkLst>
            <pc:docMk/>
            <pc:sldMk cId="949814815" sldId="313"/>
            <ac:picMk id="3" creationId="{A7D8ED57-7A3F-1C2E-8B28-B887E50A0D57}"/>
          </ac:picMkLst>
        </pc:picChg>
        <pc:picChg chg="mod">
          <ac:chgData name="Sebastian, Anjali" userId="c75a1a80-7bb0-4f53-985e-6d84c22afa41" providerId="ADAL" clId="{064A2CFD-B46B-7E40-8A26-92E80F0CA3F3}" dt="2023-06-04T10:51:47.250" v="1131" actId="1036"/>
          <ac:picMkLst>
            <pc:docMk/>
            <pc:sldMk cId="949814815" sldId="313"/>
            <ac:picMk id="5" creationId="{4B198DE5-F767-47B2-C99D-FF5C8E91BE52}"/>
          </ac:picMkLst>
        </pc:picChg>
        <pc:picChg chg="mod">
          <ac:chgData name="Sebastian, Anjali" userId="c75a1a80-7bb0-4f53-985e-6d84c22afa41" providerId="ADAL" clId="{064A2CFD-B46B-7E40-8A26-92E80F0CA3F3}" dt="2023-06-04T10:51:47.250" v="1131" actId="1036"/>
          <ac:picMkLst>
            <pc:docMk/>
            <pc:sldMk cId="949814815" sldId="313"/>
            <ac:picMk id="8" creationId="{1F15AF30-11F1-36CF-9B08-B1BDF9366E9C}"/>
          </ac:picMkLst>
        </pc:picChg>
        <pc:picChg chg="mod">
          <ac:chgData name="Sebastian, Anjali" userId="c75a1a80-7bb0-4f53-985e-6d84c22afa41" providerId="ADAL" clId="{064A2CFD-B46B-7E40-8A26-92E80F0CA3F3}" dt="2023-06-04T10:51:47.250" v="1131" actId="1036"/>
          <ac:picMkLst>
            <pc:docMk/>
            <pc:sldMk cId="949814815" sldId="313"/>
            <ac:picMk id="10" creationId="{BA687FFF-69CF-7BD4-61CC-B2018599E961}"/>
          </ac:picMkLst>
        </pc:picChg>
        <pc:picChg chg="mod">
          <ac:chgData name="Sebastian, Anjali" userId="c75a1a80-7bb0-4f53-985e-6d84c22afa41" providerId="ADAL" clId="{064A2CFD-B46B-7E40-8A26-92E80F0CA3F3}" dt="2023-06-04T10:51:47.250" v="1131" actId="1036"/>
          <ac:picMkLst>
            <pc:docMk/>
            <pc:sldMk cId="949814815" sldId="313"/>
            <ac:picMk id="15" creationId="{5197D5D8-F1A2-9489-7562-D0C15F1D5C08}"/>
          </ac:picMkLst>
        </pc:picChg>
        <pc:inkChg chg="del">
          <ac:chgData name="Sebastian, Anjali" userId="c75a1a80-7bb0-4f53-985e-6d84c22afa41" providerId="ADAL" clId="{064A2CFD-B46B-7E40-8A26-92E80F0CA3F3}" dt="2023-06-04T09:19:26.269" v="985" actId="478"/>
          <ac:inkMkLst>
            <pc:docMk/>
            <pc:sldMk cId="949814815" sldId="313"/>
            <ac:inkMk id="6" creationId="{48ABA42C-5C91-964A-8B83-3C9D1085E191}"/>
          </ac:inkMkLst>
        </pc:inkChg>
        <pc:inkChg chg="del">
          <ac:chgData name="Sebastian, Anjali" userId="c75a1a80-7bb0-4f53-985e-6d84c22afa41" providerId="ADAL" clId="{064A2CFD-B46B-7E40-8A26-92E80F0CA3F3}" dt="2023-06-04T09:19:20.976" v="984" actId="478"/>
          <ac:inkMkLst>
            <pc:docMk/>
            <pc:sldMk cId="949814815" sldId="313"/>
            <ac:inkMk id="7" creationId="{64D8AD1F-A39B-1919-F555-6115B34F7D72}"/>
          </ac:inkMkLst>
        </pc:inkChg>
        <pc:inkChg chg="del">
          <ac:chgData name="Sebastian, Anjali" userId="c75a1a80-7bb0-4f53-985e-6d84c22afa41" providerId="ADAL" clId="{064A2CFD-B46B-7E40-8A26-92E80F0CA3F3}" dt="2023-06-04T09:19:16.302" v="983" actId="478"/>
          <ac:inkMkLst>
            <pc:docMk/>
            <pc:sldMk cId="949814815" sldId="313"/>
            <ac:inkMk id="12" creationId="{2DDEA118-3A88-DEAA-39B1-C76285F6D2A7}"/>
          </ac:inkMkLst>
        </pc:inkChg>
      </pc:sldChg>
      <pc:sldChg chg="addSp delSp modSp del mod">
        <pc:chgData name="Sebastian, Anjali" userId="c75a1a80-7bb0-4f53-985e-6d84c22afa41" providerId="ADAL" clId="{064A2CFD-B46B-7E40-8A26-92E80F0CA3F3}" dt="2023-06-04T08:56:36.380" v="480" actId="2696"/>
        <pc:sldMkLst>
          <pc:docMk/>
          <pc:sldMk cId="1639190904" sldId="313"/>
        </pc:sldMkLst>
        <pc:spChg chg="del">
          <ac:chgData name="Sebastian, Anjali" userId="c75a1a80-7bb0-4f53-985e-6d84c22afa41" providerId="ADAL" clId="{064A2CFD-B46B-7E40-8A26-92E80F0CA3F3}" dt="2023-06-04T08:41:40.517" v="313" actId="1032"/>
          <ac:spMkLst>
            <pc:docMk/>
            <pc:sldMk cId="1639190904" sldId="313"/>
            <ac:spMk id="3" creationId="{0F1F317C-DAF1-931C-43FC-1A6C18809C8A}"/>
          </ac:spMkLst>
        </pc:spChg>
        <pc:graphicFrameChg chg="add mod modGraphic">
          <ac:chgData name="Sebastian, Anjali" userId="c75a1a80-7bb0-4f53-985e-6d84c22afa41" providerId="ADAL" clId="{064A2CFD-B46B-7E40-8A26-92E80F0CA3F3}" dt="2023-06-04T08:51:30.285" v="402" actId="13782"/>
          <ac:graphicFrameMkLst>
            <pc:docMk/>
            <pc:sldMk cId="1639190904" sldId="313"/>
            <ac:graphicFrameMk id="4" creationId="{4A3D3F1B-3EEC-5D1E-D7C6-3904DFB22C37}"/>
          </ac:graphicFrameMkLst>
        </pc:graphicFrameChg>
        <pc:graphicFrameChg chg="mod">
          <ac:chgData name="Sebastian, Anjali" userId="c75a1a80-7bb0-4f53-985e-6d84c22afa41" providerId="ADAL" clId="{064A2CFD-B46B-7E40-8A26-92E80F0CA3F3}" dt="2023-06-04T08:39:53.260" v="311" actId="14100"/>
          <ac:graphicFrameMkLst>
            <pc:docMk/>
            <pc:sldMk cId="1639190904" sldId="313"/>
            <ac:graphicFrameMk id="5" creationId="{843F38C1-39D0-406D-A482-2EFA5C88478F}"/>
          </ac:graphicFrameMkLst>
        </pc:graphicFrameChg>
      </pc:sldChg>
      <pc:sldChg chg="addSp modSp add mod">
        <pc:chgData name="Sebastian, Anjali" userId="c75a1a80-7bb0-4f53-985e-6d84c22afa41" providerId="ADAL" clId="{064A2CFD-B46B-7E40-8A26-92E80F0CA3F3}" dt="2023-06-04T11:18:38.301" v="1582" actId="20577"/>
        <pc:sldMkLst>
          <pc:docMk/>
          <pc:sldMk cId="4029735036" sldId="314"/>
        </pc:sldMkLst>
        <pc:spChg chg="add mod">
          <ac:chgData name="Sebastian, Anjali" userId="c75a1a80-7bb0-4f53-985e-6d84c22afa41" providerId="ADAL" clId="{064A2CFD-B46B-7E40-8A26-92E80F0CA3F3}" dt="2023-06-04T11:18:38.301" v="1582" actId="20577"/>
          <ac:spMkLst>
            <pc:docMk/>
            <pc:sldMk cId="4029735036" sldId="314"/>
            <ac:spMk id="3" creationId="{F6796F44-63A2-EB67-9815-E1B82663C924}"/>
          </ac:spMkLst>
        </pc:spChg>
        <pc:graphicFrameChg chg="modGraphic">
          <ac:chgData name="Sebastian, Anjali" userId="c75a1a80-7bb0-4f53-985e-6d84c22afa41" providerId="ADAL" clId="{064A2CFD-B46B-7E40-8A26-92E80F0CA3F3}" dt="2023-06-04T11:16:59.540" v="1559" actId="13926"/>
          <ac:graphicFrameMkLst>
            <pc:docMk/>
            <pc:sldMk cId="4029735036" sldId="314"/>
            <ac:graphicFrameMk id="11" creationId="{B9E028A6-A037-9548-6FEC-E8C822EFDEAB}"/>
          </ac:graphicFrameMkLst>
        </pc:graphicFrameChg>
      </pc:sldChg>
      <pc:sldChg chg="addSp delSp modSp add mod setBg delDesignElem">
        <pc:chgData name="Sebastian, Anjali" userId="c75a1a80-7bb0-4f53-985e-6d84c22afa41" providerId="ADAL" clId="{064A2CFD-B46B-7E40-8A26-92E80F0CA3F3}" dt="2023-06-04T11:00:26.532" v="1166" actId="14826"/>
        <pc:sldMkLst>
          <pc:docMk/>
          <pc:sldMk cId="1484408976" sldId="315"/>
        </pc:sldMkLst>
        <pc:spChg chg="mod">
          <ac:chgData name="Sebastian, Anjali" userId="c75a1a80-7bb0-4f53-985e-6d84c22afa41" providerId="ADAL" clId="{064A2CFD-B46B-7E40-8A26-92E80F0CA3F3}" dt="2023-06-04T09:26:59.008" v="1046" actId="20577"/>
          <ac:spMkLst>
            <pc:docMk/>
            <pc:sldMk cId="1484408976" sldId="315"/>
            <ac:spMk id="2" creationId="{B024D3AA-947A-0614-F092-E984CD4CC8D8}"/>
          </ac:spMkLst>
        </pc:spChg>
        <pc:spChg chg="del">
          <ac:chgData name="Sebastian, Anjali" userId="c75a1a80-7bb0-4f53-985e-6d84c22afa41" providerId="ADAL" clId="{064A2CFD-B46B-7E40-8A26-92E80F0CA3F3}" dt="2023-06-04T09:26:08.727" v="1003" actId="478"/>
          <ac:spMkLst>
            <pc:docMk/>
            <pc:sldMk cId="1484408976" sldId="315"/>
            <ac:spMk id="4" creationId="{BB0D4E87-157A-7B79-A5E1-5F4A941D3EC5}"/>
          </ac:spMkLst>
        </pc:spChg>
        <pc:spChg chg="add del mod">
          <ac:chgData name="Sebastian, Anjali" userId="c75a1a80-7bb0-4f53-985e-6d84c22afa41" providerId="ADAL" clId="{064A2CFD-B46B-7E40-8A26-92E80F0CA3F3}" dt="2023-06-04T10:58:13.204" v="1152" actId="478"/>
          <ac:spMkLst>
            <pc:docMk/>
            <pc:sldMk cId="1484408976" sldId="315"/>
            <ac:spMk id="5" creationId="{864F3DC7-2F6B-4769-7B3C-0F6C72133C82}"/>
          </ac:spMkLst>
        </pc:spChg>
        <pc:spChg chg="del">
          <ac:chgData name="Sebastian, Anjali" userId="c75a1a80-7bb0-4f53-985e-6d84c22afa41" providerId="ADAL" clId="{064A2CFD-B46B-7E40-8A26-92E80F0CA3F3}" dt="2023-06-04T09:26:04.994" v="1002"/>
          <ac:spMkLst>
            <pc:docMk/>
            <pc:sldMk cId="1484408976" sldId="315"/>
            <ac:spMk id="1031" creationId="{A4AC5506-6312-4701-8D3C-40187889A947}"/>
          </ac:spMkLst>
        </pc:spChg>
        <pc:picChg chg="add mod">
          <ac:chgData name="Sebastian, Anjali" userId="c75a1a80-7bb0-4f53-985e-6d84c22afa41" providerId="ADAL" clId="{064A2CFD-B46B-7E40-8A26-92E80F0CA3F3}" dt="2023-06-04T11:00:26.532" v="1166" actId="14826"/>
          <ac:picMkLst>
            <pc:docMk/>
            <pc:sldMk cId="1484408976" sldId="315"/>
            <ac:picMk id="6" creationId="{6FDD166F-16DE-0860-34C4-485C314D1C21}"/>
          </ac:picMkLst>
        </pc:picChg>
        <pc:picChg chg="del">
          <ac:chgData name="Sebastian, Anjali" userId="c75a1a80-7bb0-4f53-985e-6d84c22afa41" providerId="ADAL" clId="{064A2CFD-B46B-7E40-8A26-92E80F0CA3F3}" dt="2023-06-04T10:57:41.601" v="1144" actId="478"/>
          <ac:picMkLst>
            <pc:docMk/>
            <pc:sldMk cId="1484408976" sldId="315"/>
            <ac:picMk id="9" creationId="{07C0464C-44AD-6C77-8881-90C4414E3283}"/>
          </ac:picMkLst>
        </pc:picChg>
      </pc:sldChg>
      <pc:sldChg chg="addSp delSp modSp add mod setBg delDesignElem">
        <pc:chgData name="Sebastian, Anjali" userId="c75a1a80-7bb0-4f53-985e-6d84c22afa41" providerId="ADAL" clId="{064A2CFD-B46B-7E40-8A26-92E80F0CA3F3}" dt="2023-06-04T11:05:28.582" v="1298" actId="14826"/>
        <pc:sldMkLst>
          <pc:docMk/>
          <pc:sldMk cId="2595523870" sldId="316"/>
        </pc:sldMkLst>
        <pc:spChg chg="mod">
          <ac:chgData name="Sebastian, Anjali" userId="c75a1a80-7bb0-4f53-985e-6d84c22afa41" providerId="ADAL" clId="{064A2CFD-B46B-7E40-8A26-92E80F0CA3F3}" dt="2023-06-04T09:27:37.439" v="1052" actId="20577"/>
          <ac:spMkLst>
            <pc:docMk/>
            <pc:sldMk cId="2595523870" sldId="316"/>
            <ac:spMk id="2" creationId="{B024D3AA-947A-0614-F092-E984CD4CC8D8}"/>
          </ac:spMkLst>
        </pc:spChg>
        <pc:spChg chg="del">
          <ac:chgData name="Sebastian, Anjali" userId="c75a1a80-7bb0-4f53-985e-6d84c22afa41" providerId="ADAL" clId="{064A2CFD-B46B-7E40-8A26-92E80F0CA3F3}" dt="2023-06-04T09:27:30.438" v="1048" actId="478"/>
          <ac:spMkLst>
            <pc:docMk/>
            <pc:sldMk cId="2595523870" sldId="316"/>
            <ac:spMk id="4" creationId="{A07B5DC2-9BAF-7043-DF78-9AB22056BDD1}"/>
          </ac:spMkLst>
        </pc:spChg>
        <pc:spChg chg="del">
          <ac:chgData name="Sebastian, Anjali" userId="c75a1a80-7bb0-4f53-985e-6d84c22afa41" providerId="ADAL" clId="{064A2CFD-B46B-7E40-8A26-92E80F0CA3F3}" dt="2023-06-04T09:26:04.994" v="1002"/>
          <ac:spMkLst>
            <pc:docMk/>
            <pc:sldMk cId="2595523870" sldId="316"/>
            <ac:spMk id="1031" creationId="{A4AC5506-6312-4701-8D3C-40187889A947}"/>
          </ac:spMkLst>
        </pc:spChg>
        <pc:picChg chg="del">
          <ac:chgData name="Sebastian, Anjali" userId="c75a1a80-7bb0-4f53-985e-6d84c22afa41" providerId="ADAL" clId="{064A2CFD-B46B-7E40-8A26-92E80F0CA3F3}" dt="2023-06-04T10:57:50.773" v="1146" actId="478"/>
          <ac:picMkLst>
            <pc:docMk/>
            <pc:sldMk cId="2595523870" sldId="316"/>
            <ac:picMk id="3" creationId="{E0466C3A-94F7-6421-7413-59D411B7CACD}"/>
          </ac:picMkLst>
        </pc:picChg>
        <pc:picChg chg="add mod">
          <ac:chgData name="Sebastian, Anjali" userId="c75a1a80-7bb0-4f53-985e-6d84c22afa41" providerId="ADAL" clId="{064A2CFD-B46B-7E40-8A26-92E80F0CA3F3}" dt="2023-06-04T11:05:28.582" v="1298" actId="14826"/>
          <ac:picMkLst>
            <pc:docMk/>
            <pc:sldMk cId="2595523870" sldId="316"/>
            <ac:picMk id="5" creationId="{419C0BFC-326B-06D5-A2B2-0A31616F7BC9}"/>
          </ac:picMkLst>
        </pc:picChg>
      </pc:sldChg>
      <pc:sldChg chg="addSp delSp modSp add mod setBg delDesignElem">
        <pc:chgData name="Sebastian, Anjali" userId="c75a1a80-7bb0-4f53-985e-6d84c22afa41" providerId="ADAL" clId="{064A2CFD-B46B-7E40-8A26-92E80F0CA3F3}" dt="2023-06-04T11:05:40.866" v="1299" actId="14826"/>
        <pc:sldMkLst>
          <pc:docMk/>
          <pc:sldMk cId="3099249285" sldId="317"/>
        </pc:sldMkLst>
        <pc:spChg chg="mod">
          <ac:chgData name="Sebastian, Anjali" userId="c75a1a80-7bb0-4f53-985e-6d84c22afa41" providerId="ADAL" clId="{064A2CFD-B46B-7E40-8A26-92E80F0CA3F3}" dt="2023-06-04T09:28:17.349" v="1063" actId="20577"/>
          <ac:spMkLst>
            <pc:docMk/>
            <pc:sldMk cId="3099249285" sldId="317"/>
            <ac:spMk id="2" creationId="{B024D3AA-947A-0614-F092-E984CD4CC8D8}"/>
          </ac:spMkLst>
        </pc:spChg>
        <pc:spChg chg="del">
          <ac:chgData name="Sebastian, Anjali" userId="c75a1a80-7bb0-4f53-985e-6d84c22afa41" providerId="ADAL" clId="{064A2CFD-B46B-7E40-8A26-92E80F0CA3F3}" dt="2023-06-04T09:28:41.087" v="1064" actId="478"/>
          <ac:spMkLst>
            <pc:docMk/>
            <pc:sldMk cId="3099249285" sldId="317"/>
            <ac:spMk id="4" creationId="{B39AF7EF-704E-8645-98E2-4F952FF94FB5}"/>
          </ac:spMkLst>
        </pc:spChg>
        <pc:spChg chg="del">
          <ac:chgData name="Sebastian, Anjali" userId="c75a1a80-7bb0-4f53-985e-6d84c22afa41" providerId="ADAL" clId="{064A2CFD-B46B-7E40-8A26-92E80F0CA3F3}" dt="2023-06-04T09:26:04.994" v="1002"/>
          <ac:spMkLst>
            <pc:docMk/>
            <pc:sldMk cId="3099249285" sldId="317"/>
            <ac:spMk id="1031" creationId="{A4AC5506-6312-4701-8D3C-40187889A947}"/>
          </ac:spMkLst>
        </pc:spChg>
        <pc:picChg chg="del">
          <ac:chgData name="Sebastian, Anjali" userId="c75a1a80-7bb0-4f53-985e-6d84c22afa41" providerId="ADAL" clId="{064A2CFD-B46B-7E40-8A26-92E80F0CA3F3}" dt="2023-06-04T10:57:57.410" v="1148" actId="478"/>
          <ac:picMkLst>
            <pc:docMk/>
            <pc:sldMk cId="3099249285" sldId="317"/>
            <ac:picMk id="3" creationId="{4B12FC42-4FD1-986B-2CE1-50668759E4EE}"/>
          </ac:picMkLst>
        </pc:picChg>
        <pc:picChg chg="add mod">
          <ac:chgData name="Sebastian, Anjali" userId="c75a1a80-7bb0-4f53-985e-6d84c22afa41" providerId="ADAL" clId="{064A2CFD-B46B-7E40-8A26-92E80F0CA3F3}" dt="2023-06-04T11:05:40.866" v="1299" actId="14826"/>
          <ac:picMkLst>
            <pc:docMk/>
            <pc:sldMk cId="3099249285" sldId="317"/>
            <ac:picMk id="5" creationId="{94DF435C-F332-1ACF-EE45-09B7381A81AE}"/>
          </ac:picMkLst>
        </pc:picChg>
      </pc:sldChg>
      <pc:sldChg chg="addSp delSp modSp add mod setBg delDesignElem">
        <pc:chgData name="Sebastian, Anjali" userId="c75a1a80-7bb0-4f53-985e-6d84c22afa41" providerId="ADAL" clId="{064A2CFD-B46B-7E40-8A26-92E80F0CA3F3}" dt="2023-06-04T11:06:02.650" v="1300" actId="14826"/>
        <pc:sldMkLst>
          <pc:docMk/>
          <pc:sldMk cId="641316769" sldId="318"/>
        </pc:sldMkLst>
        <pc:spChg chg="mod">
          <ac:chgData name="Sebastian, Anjali" userId="c75a1a80-7bb0-4f53-985e-6d84c22afa41" providerId="ADAL" clId="{064A2CFD-B46B-7E40-8A26-92E80F0CA3F3}" dt="2023-06-04T09:28:12.220" v="1061" actId="20577"/>
          <ac:spMkLst>
            <pc:docMk/>
            <pc:sldMk cId="641316769" sldId="318"/>
            <ac:spMk id="2" creationId="{B024D3AA-947A-0614-F092-E984CD4CC8D8}"/>
          </ac:spMkLst>
        </pc:spChg>
        <pc:spChg chg="del">
          <ac:chgData name="Sebastian, Anjali" userId="c75a1a80-7bb0-4f53-985e-6d84c22afa41" providerId="ADAL" clId="{064A2CFD-B46B-7E40-8A26-92E80F0CA3F3}" dt="2023-06-04T09:28:04.842" v="1057" actId="478"/>
          <ac:spMkLst>
            <pc:docMk/>
            <pc:sldMk cId="641316769" sldId="318"/>
            <ac:spMk id="4" creationId="{4542A94B-D5F0-C086-FD73-74096D66ACF6}"/>
          </ac:spMkLst>
        </pc:spChg>
        <pc:spChg chg="del">
          <ac:chgData name="Sebastian, Anjali" userId="c75a1a80-7bb0-4f53-985e-6d84c22afa41" providerId="ADAL" clId="{064A2CFD-B46B-7E40-8A26-92E80F0CA3F3}" dt="2023-06-04T09:26:04.994" v="1002"/>
          <ac:spMkLst>
            <pc:docMk/>
            <pc:sldMk cId="641316769" sldId="318"/>
            <ac:spMk id="1031" creationId="{A4AC5506-6312-4701-8D3C-40187889A947}"/>
          </ac:spMkLst>
        </pc:spChg>
        <pc:picChg chg="add mod">
          <ac:chgData name="Sebastian, Anjali" userId="c75a1a80-7bb0-4f53-985e-6d84c22afa41" providerId="ADAL" clId="{064A2CFD-B46B-7E40-8A26-92E80F0CA3F3}" dt="2023-06-04T11:06:02.650" v="1300" actId="14826"/>
          <ac:picMkLst>
            <pc:docMk/>
            <pc:sldMk cId="641316769" sldId="318"/>
            <ac:picMk id="3" creationId="{CB1A9954-9544-7765-2A8F-DCE7A4270292}"/>
          </ac:picMkLst>
        </pc:picChg>
        <pc:picChg chg="del">
          <ac:chgData name="Sebastian, Anjali" userId="c75a1a80-7bb0-4f53-985e-6d84c22afa41" providerId="ADAL" clId="{064A2CFD-B46B-7E40-8A26-92E80F0CA3F3}" dt="2023-06-04T10:58:02.581" v="1150" actId="478"/>
          <ac:picMkLst>
            <pc:docMk/>
            <pc:sldMk cId="641316769" sldId="318"/>
            <ac:picMk id="6" creationId="{F315C586-DB2B-A0E9-CC9F-441A0259F96D}"/>
          </ac:picMkLst>
        </pc:picChg>
      </pc:sldChg>
      <pc:sldChg chg="modSp new mod">
        <pc:chgData name="Sebastian, Anjali" userId="c75a1a80-7bb0-4f53-985e-6d84c22afa41" providerId="ADAL" clId="{064A2CFD-B46B-7E40-8A26-92E80F0CA3F3}" dt="2023-06-04T09:28:59.788" v="1075" actId="20577"/>
        <pc:sldMkLst>
          <pc:docMk/>
          <pc:sldMk cId="3435469474" sldId="319"/>
        </pc:sldMkLst>
        <pc:spChg chg="mod">
          <ac:chgData name="Sebastian, Anjali" userId="c75a1a80-7bb0-4f53-985e-6d84c22afa41" providerId="ADAL" clId="{064A2CFD-B46B-7E40-8A26-92E80F0CA3F3}" dt="2023-06-04T09:28:59.788" v="1075" actId="20577"/>
          <ac:spMkLst>
            <pc:docMk/>
            <pc:sldMk cId="3435469474" sldId="319"/>
            <ac:spMk id="3" creationId="{3B3A02FC-8468-BBD6-7000-0E02D9B76036}"/>
          </ac:spMkLst>
        </pc:spChg>
      </pc:sldChg>
    </pc:docChg>
  </pc:docChgLst>
  <pc:docChgLst>
    <pc:chgData name="Sebastian, Anjali" userId="S::asebastian@seattleu.edu::c75a1a80-7bb0-4f53-985e-6d84c22afa41" providerId="AD" clId="Web-{A37158BD-AA9A-4262-9303-71F27FA250B7}"/>
    <pc:docChg chg="addSld delSld modSld sldOrd">
      <pc:chgData name="Sebastian, Anjali" userId="S::asebastian@seattleu.edu::c75a1a80-7bb0-4f53-985e-6d84c22afa41" providerId="AD" clId="Web-{A37158BD-AA9A-4262-9303-71F27FA250B7}" dt="2023-06-03T08:30:39.628" v="739" actId="20577"/>
      <pc:docMkLst>
        <pc:docMk/>
      </pc:docMkLst>
      <pc:sldChg chg="modSp">
        <pc:chgData name="Sebastian, Anjali" userId="S::asebastian@seattleu.edu::c75a1a80-7bb0-4f53-985e-6d84c22afa41" providerId="AD" clId="Web-{A37158BD-AA9A-4262-9303-71F27FA250B7}" dt="2023-06-02T22:25:46.863" v="277" actId="20577"/>
        <pc:sldMkLst>
          <pc:docMk/>
          <pc:sldMk cId="3439253885" sldId="259"/>
        </pc:sldMkLst>
        <pc:spChg chg="mod">
          <ac:chgData name="Sebastian, Anjali" userId="S::asebastian@seattleu.edu::c75a1a80-7bb0-4f53-985e-6d84c22afa41" providerId="AD" clId="Web-{A37158BD-AA9A-4262-9303-71F27FA250B7}" dt="2023-06-02T22:25:46.863" v="277" actId="20577"/>
          <ac:spMkLst>
            <pc:docMk/>
            <pc:sldMk cId="3439253885" sldId="259"/>
            <ac:spMk id="3" creationId="{59BDDA1F-0BAA-B9B3-246B-D2C1203B8BE7}"/>
          </ac:spMkLst>
        </pc:spChg>
      </pc:sldChg>
      <pc:sldChg chg="modSp ord">
        <pc:chgData name="Sebastian, Anjali" userId="S::asebastian@seattleu.edu::c75a1a80-7bb0-4f53-985e-6d84c22afa41" providerId="AD" clId="Web-{A37158BD-AA9A-4262-9303-71F27FA250B7}" dt="2023-06-02T22:26:16.192" v="283" actId="20577"/>
        <pc:sldMkLst>
          <pc:docMk/>
          <pc:sldMk cId="740422782" sldId="266"/>
        </pc:sldMkLst>
        <pc:spChg chg="mod">
          <ac:chgData name="Sebastian, Anjali" userId="S::asebastian@seattleu.edu::c75a1a80-7bb0-4f53-985e-6d84c22afa41" providerId="AD" clId="Web-{A37158BD-AA9A-4262-9303-71F27FA250B7}" dt="2023-06-02T22:26:16.192" v="283" actId="20577"/>
          <ac:spMkLst>
            <pc:docMk/>
            <pc:sldMk cId="740422782" sldId="266"/>
            <ac:spMk id="5" creationId="{81196BE0-922A-1614-6846-E1F3661FED8C}"/>
          </ac:spMkLst>
        </pc:spChg>
      </pc:sldChg>
      <pc:sldChg chg="modSp">
        <pc:chgData name="Sebastian, Anjali" userId="S::asebastian@seattleu.edu::c75a1a80-7bb0-4f53-985e-6d84c22afa41" providerId="AD" clId="Web-{A37158BD-AA9A-4262-9303-71F27FA250B7}" dt="2023-06-02T22:16:00.854" v="236" actId="14100"/>
        <pc:sldMkLst>
          <pc:docMk/>
          <pc:sldMk cId="1828274714" sldId="268"/>
        </pc:sldMkLst>
        <pc:spChg chg="mod">
          <ac:chgData name="Sebastian, Anjali" userId="S::asebastian@seattleu.edu::c75a1a80-7bb0-4f53-985e-6d84c22afa41" providerId="AD" clId="Web-{A37158BD-AA9A-4262-9303-71F27FA250B7}" dt="2023-06-02T22:16:00.854" v="236" actId="14100"/>
          <ac:spMkLst>
            <pc:docMk/>
            <pc:sldMk cId="1828274714" sldId="268"/>
            <ac:spMk id="2" creationId="{DB501250-ADCF-8294-EED2-BCF4C3B5843C}"/>
          </ac:spMkLst>
        </pc:spChg>
        <pc:graphicFrameChg chg="modGraphic">
          <ac:chgData name="Sebastian, Anjali" userId="S::asebastian@seattleu.edu::c75a1a80-7bb0-4f53-985e-6d84c22afa41" providerId="AD" clId="Web-{A37158BD-AA9A-4262-9303-71F27FA250B7}" dt="2023-06-02T22:04:51.374" v="112" actId="20577"/>
          <ac:graphicFrameMkLst>
            <pc:docMk/>
            <pc:sldMk cId="1828274714" sldId="268"/>
            <ac:graphicFrameMk id="48" creationId="{9667FF18-3B7C-738A-6A0D-62718A007B58}"/>
          </ac:graphicFrameMkLst>
        </pc:graphicFrameChg>
      </pc:sldChg>
      <pc:sldChg chg="addSp modSp">
        <pc:chgData name="Sebastian, Anjali" userId="S::asebastian@seattleu.edu::c75a1a80-7bb0-4f53-985e-6d84c22afa41" providerId="AD" clId="Web-{A37158BD-AA9A-4262-9303-71F27FA250B7}" dt="2023-06-03T08:30:39.628" v="739" actId="20577"/>
        <pc:sldMkLst>
          <pc:docMk/>
          <pc:sldMk cId="3923048464" sldId="271"/>
        </pc:sldMkLst>
        <pc:spChg chg="mod">
          <ac:chgData name="Sebastian, Anjali" userId="S::asebastian@seattleu.edu::c75a1a80-7bb0-4f53-985e-6d84c22afa41" providerId="AD" clId="Web-{A37158BD-AA9A-4262-9303-71F27FA250B7}" dt="2023-06-02T22:58:51.177" v="371" actId="20577"/>
          <ac:spMkLst>
            <pc:docMk/>
            <pc:sldMk cId="3923048464" sldId="271"/>
            <ac:spMk id="3" creationId="{263B680C-C6E2-4960-A841-F63E1FE63574}"/>
          </ac:spMkLst>
        </pc:spChg>
        <pc:spChg chg="add mod">
          <ac:chgData name="Sebastian, Anjali" userId="S::asebastian@seattleu.edu::c75a1a80-7bb0-4f53-985e-6d84c22afa41" providerId="AD" clId="Web-{A37158BD-AA9A-4262-9303-71F27FA250B7}" dt="2023-06-03T08:22:34.011" v="509" actId="1076"/>
          <ac:spMkLst>
            <pc:docMk/>
            <pc:sldMk cId="3923048464" sldId="271"/>
            <ac:spMk id="34" creationId="{EB2880EE-C23D-4D10-9C24-25529FCC95E2}"/>
          </ac:spMkLst>
        </pc:spChg>
        <pc:graphicFrameChg chg="mod modGraphic">
          <ac:chgData name="Sebastian, Anjali" userId="S::asebastian@seattleu.edu::c75a1a80-7bb0-4f53-985e-6d84c22afa41" providerId="AD" clId="Web-{A37158BD-AA9A-4262-9303-71F27FA250B7}" dt="2023-06-03T08:30:39.628" v="739" actId="20577"/>
          <ac:graphicFrameMkLst>
            <pc:docMk/>
            <pc:sldMk cId="3923048464" sldId="271"/>
            <ac:graphicFrameMk id="6" creationId="{60C77A7A-10BB-CA49-6803-2FB5B3CF15AA}"/>
          </ac:graphicFrameMkLst>
        </pc:graphicFrameChg>
      </pc:sldChg>
      <pc:sldChg chg="addSp modSp">
        <pc:chgData name="Sebastian, Anjali" userId="S::asebastian@seattleu.edu::c75a1a80-7bb0-4f53-985e-6d84c22afa41" providerId="AD" clId="Web-{A37158BD-AA9A-4262-9303-71F27FA250B7}" dt="2023-06-02T23:02:05.383" v="428" actId="20577"/>
        <pc:sldMkLst>
          <pc:docMk/>
          <pc:sldMk cId="646503338" sldId="274"/>
        </pc:sldMkLst>
        <pc:spChg chg="add mod">
          <ac:chgData name="Sebastian, Anjali" userId="S::asebastian@seattleu.edu::c75a1a80-7bb0-4f53-985e-6d84c22afa41" providerId="AD" clId="Web-{A37158BD-AA9A-4262-9303-71F27FA250B7}" dt="2023-06-02T23:02:05.383" v="428" actId="20577"/>
          <ac:spMkLst>
            <pc:docMk/>
            <pc:sldMk cId="646503338" sldId="274"/>
            <ac:spMk id="6" creationId="{44D7D455-558A-EBA7-4669-B5B51B2564CD}"/>
          </ac:spMkLst>
        </pc:spChg>
        <pc:graphicFrameChg chg="modGraphic">
          <ac:chgData name="Sebastian, Anjali" userId="S::asebastian@seattleu.edu::c75a1a80-7bb0-4f53-985e-6d84c22afa41" providerId="AD" clId="Web-{A37158BD-AA9A-4262-9303-71F27FA250B7}" dt="2023-06-02T22:12:43.303" v="144"/>
          <ac:graphicFrameMkLst>
            <pc:docMk/>
            <pc:sldMk cId="646503338" sldId="274"/>
            <ac:graphicFrameMk id="4" creationId="{9E99625D-424B-EB91-21BC-7392E9D3DAB9}"/>
          </ac:graphicFrameMkLst>
        </pc:graphicFrameChg>
        <pc:picChg chg="add mod">
          <ac:chgData name="Sebastian, Anjali" userId="S::asebastian@seattleu.edu::c75a1a80-7bb0-4f53-985e-6d84c22afa41" providerId="AD" clId="Web-{A37158BD-AA9A-4262-9303-71F27FA250B7}" dt="2023-06-02T22:27:54.928" v="285" actId="1076"/>
          <ac:picMkLst>
            <pc:docMk/>
            <pc:sldMk cId="646503338" sldId="274"/>
            <ac:picMk id="3" creationId="{A7D8ED57-7A3F-1C2E-8B28-B887E50A0D57}"/>
          </ac:picMkLst>
        </pc:picChg>
        <pc:picChg chg="add mod">
          <ac:chgData name="Sebastian, Anjali" userId="S::asebastian@seattleu.edu::c75a1a80-7bb0-4f53-985e-6d84c22afa41" providerId="AD" clId="Web-{A37158BD-AA9A-4262-9303-71F27FA250B7}" dt="2023-06-02T22:28:00.647" v="287" actId="1076"/>
          <ac:picMkLst>
            <pc:docMk/>
            <pc:sldMk cId="646503338" sldId="274"/>
            <ac:picMk id="5" creationId="{4B198DE5-F767-47B2-C99D-FF5C8E91BE52}"/>
          </ac:picMkLst>
        </pc:picChg>
      </pc:sldChg>
      <pc:sldChg chg="del">
        <pc:chgData name="Sebastian, Anjali" userId="S::asebastian@seattleu.edu::c75a1a80-7bb0-4f53-985e-6d84c22afa41" providerId="AD" clId="Web-{A37158BD-AA9A-4262-9303-71F27FA250B7}" dt="2023-06-02T23:06:56.998" v="431"/>
        <pc:sldMkLst>
          <pc:docMk/>
          <pc:sldMk cId="1739559376" sldId="276"/>
        </pc:sldMkLst>
      </pc:sldChg>
      <pc:sldChg chg="del">
        <pc:chgData name="Sebastian, Anjali" userId="S::asebastian@seattleu.edu::c75a1a80-7bb0-4f53-985e-6d84c22afa41" providerId="AD" clId="Web-{A37158BD-AA9A-4262-9303-71F27FA250B7}" dt="2023-06-02T23:06:56.998" v="430"/>
        <pc:sldMkLst>
          <pc:docMk/>
          <pc:sldMk cId="198104509" sldId="277"/>
        </pc:sldMkLst>
      </pc:sldChg>
      <pc:sldChg chg="del">
        <pc:chgData name="Sebastian, Anjali" userId="S::asebastian@seattleu.edu::c75a1a80-7bb0-4f53-985e-6d84c22afa41" providerId="AD" clId="Web-{A37158BD-AA9A-4262-9303-71F27FA250B7}" dt="2023-06-02T23:06:56.998" v="429"/>
        <pc:sldMkLst>
          <pc:docMk/>
          <pc:sldMk cId="3742843952" sldId="278"/>
        </pc:sldMkLst>
      </pc:sldChg>
      <pc:sldChg chg="addSp modSp">
        <pc:chgData name="Sebastian, Anjali" userId="S::asebastian@seattleu.edu::c75a1a80-7bb0-4f53-985e-6d84c22afa41" providerId="AD" clId="Web-{A37158BD-AA9A-4262-9303-71F27FA250B7}" dt="2023-06-02T22:54:24.579" v="323" actId="1076"/>
        <pc:sldMkLst>
          <pc:docMk/>
          <pc:sldMk cId="1955513416" sldId="279"/>
        </pc:sldMkLst>
        <pc:spChg chg="mod">
          <ac:chgData name="Sebastian, Anjali" userId="S::asebastian@seattleu.edu::c75a1a80-7bb0-4f53-985e-6d84c22afa41" providerId="AD" clId="Web-{A37158BD-AA9A-4262-9303-71F27FA250B7}" dt="2023-06-02T21:58:42.368" v="7" actId="20577"/>
          <ac:spMkLst>
            <pc:docMk/>
            <pc:sldMk cId="1955513416" sldId="279"/>
            <ac:spMk id="2" creationId="{8895F3EF-2E5A-EF27-064C-AB63D05BA056}"/>
          </ac:spMkLst>
        </pc:spChg>
        <pc:spChg chg="mod">
          <ac:chgData name="Sebastian, Anjali" userId="S::asebastian@seattleu.edu::c75a1a80-7bb0-4f53-985e-6d84c22afa41" providerId="AD" clId="Web-{A37158BD-AA9A-4262-9303-71F27FA250B7}" dt="2023-06-02T22:01:52.027" v="84" actId="20577"/>
          <ac:spMkLst>
            <pc:docMk/>
            <pc:sldMk cId="1955513416" sldId="279"/>
            <ac:spMk id="3" creationId="{57AF9A77-6CCF-1867-F898-22D24C6F9160}"/>
          </ac:spMkLst>
        </pc:spChg>
        <pc:spChg chg="add mod">
          <ac:chgData name="Sebastian, Anjali" userId="S::asebastian@seattleu.edu::c75a1a80-7bb0-4f53-985e-6d84c22afa41" providerId="AD" clId="Web-{A37158BD-AA9A-4262-9303-71F27FA250B7}" dt="2023-06-02T22:54:24.579" v="323" actId="1076"/>
          <ac:spMkLst>
            <pc:docMk/>
            <pc:sldMk cId="1955513416" sldId="279"/>
            <ac:spMk id="4" creationId="{5D4A30DC-5C9F-1663-2C5D-2A3E6F653904}"/>
          </ac:spMkLst>
        </pc:spChg>
      </pc:sldChg>
      <pc:sldChg chg="modSp">
        <pc:chgData name="Sebastian, Anjali" userId="S::asebastian@seattleu.edu::c75a1a80-7bb0-4f53-985e-6d84c22afa41" providerId="AD" clId="Web-{A37158BD-AA9A-4262-9303-71F27FA250B7}" dt="2023-06-02T23:16:20.647" v="498" actId="20577"/>
        <pc:sldMkLst>
          <pc:docMk/>
          <pc:sldMk cId="3124028677" sldId="281"/>
        </pc:sldMkLst>
        <pc:spChg chg="mod">
          <ac:chgData name="Sebastian, Anjali" userId="S::asebastian@seattleu.edu::c75a1a80-7bb0-4f53-985e-6d84c22afa41" providerId="AD" clId="Web-{A37158BD-AA9A-4262-9303-71F27FA250B7}" dt="2023-06-02T23:16:20.647" v="498" actId="20577"/>
          <ac:spMkLst>
            <pc:docMk/>
            <pc:sldMk cId="3124028677" sldId="281"/>
            <ac:spMk id="2" creationId="{B024D3AA-947A-0614-F092-E984CD4CC8D8}"/>
          </ac:spMkLst>
        </pc:spChg>
      </pc:sldChg>
      <pc:sldChg chg="modSp">
        <pc:chgData name="Sebastian, Anjali" userId="S::asebastian@seattleu.edu::c75a1a80-7bb0-4f53-985e-6d84c22afa41" providerId="AD" clId="Web-{A37158BD-AA9A-4262-9303-71F27FA250B7}" dt="2023-06-02T22:22:13.922" v="259" actId="20577"/>
        <pc:sldMkLst>
          <pc:docMk/>
          <pc:sldMk cId="3879672141" sldId="288"/>
        </pc:sldMkLst>
        <pc:spChg chg="mod">
          <ac:chgData name="Sebastian, Anjali" userId="S::asebastian@seattleu.edu::c75a1a80-7bb0-4f53-985e-6d84c22afa41" providerId="AD" clId="Web-{A37158BD-AA9A-4262-9303-71F27FA250B7}" dt="2023-06-02T22:22:13.922" v="259" actId="20577"/>
          <ac:spMkLst>
            <pc:docMk/>
            <pc:sldMk cId="3879672141" sldId="288"/>
            <ac:spMk id="5" creationId="{E9F4D875-3526-3E8E-B7A1-7C5945D5BDBF}"/>
          </ac:spMkLst>
        </pc:spChg>
      </pc:sldChg>
      <pc:sldChg chg="ord">
        <pc:chgData name="Sebastian, Anjali" userId="S::asebastian@seattleu.edu::c75a1a80-7bb0-4f53-985e-6d84c22afa41" providerId="AD" clId="Web-{A37158BD-AA9A-4262-9303-71F27FA250B7}" dt="2023-06-02T23:07:26.482" v="435"/>
        <pc:sldMkLst>
          <pc:docMk/>
          <pc:sldMk cId="2132778911" sldId="298"/>
        </pc:sldMkLst>
      </pc:sldChg>
      <pc:sldChg chg="add ord replId">
        <pc:chgData name="Sebastian, Anjali" userId="S::asebastian@seattleu.edu::c75a1a80-7bb0-4f53-985e-6d84c22afa41" providerId="AD" clId="Web-{A37158BD-AA9A-4262-9303-71F27FA250B7}" dt="2023-06-02T21:59:03.384" v="8"/>
        <pc:sldMkLst>
          <pc:docMk/>
          <pc:sldMk cId="2755056123" sldId="300"/>
        </pc:sldMkLst>
      </pc:sldChg>
      <pc:sldChg chg="addSp modSp add replId">
        <pc:chgData name="Sebastian, Anjali" userId="S::asebastian@seattleu.edu::c75a1a80-7bb0-4f53-985e-6d84c22afa41" providerId="AD" clId="Web-{A37158BD-AA9A-4262-9303-71F27FA250B7}" dt="2023-06-02T22:57:06.160" v="331" actId="20577"/>
        <pc:sldMkLst>
          <pc:docMk/>
          <pc:sldMk cId="4075663704" sldId="301"/>
        </pc:sldMkLst>
        <pc:spChg chg="mod">
          <ac:chgData name="Sebastian, Anjali" userId="S::asebastian@seattleu.edu::c75a1a80-7bb0-4f53-985e-6d84c22afa41" providerId="AD" clId="Web-{A37158BD-AA9A-4262-9303-71F27FA250B7}" dt="2023-06-02T22:15:34.775" v="222" actId="20577"/>
          <ac:spMkLst>
            <pc:docMk/>
            <pc:sldMk cId="4075663704" sldId="301"/>
            <ac:spMk id="2" creationId="{DB501250-ADCF-8294-EED2-BCF4C3B5843C}"/>
          </ac:spMkLst>
        </pc:spChg>
        <pc:spChg chg="add mod">
          <ac:chgData name="Sebastian, Anjali" userId="S::asebastian@seattleu.edu::c75a1a80-7bb0-4f53-985e-6d84c22afa41" providerId="AD" clId="Web-{A37158BD-AA9A-4262-9303-71F27FA250B7}" dt="2023-06-02T22:57:06.160" v="331" actId="20577"/>
          <ac:spMkLst>
            <pc:docMk/>
            <pc:sldMk cId="4075663704" sldId="301"/>
            <ac:spMk id="10" creationId="{D92554B3-EA9D-E0FD-858B-C782A9F63AD5}"/>
          </ac:spMkLst>
        </pc:spChg>
      </pc:sldChg>
      <pc:sldChg chg="addSp modSp new">
        <pc:chgData name="Sebastian, Anjali" userId="S::asebastian@seattleu.edu::c75a1a80-7bb0-4f53-985e-6d84c22afa41" providerId="AD" clId="Web-{A37158BD-AA9A-4262-9303-71F27FA250B7}" dt="2023-06-02T22:54:14.704" v="316" actId="20577"/>
        <pc:sldMkLst>
          <pc:docMk/>
          <pc:sldMk cId="83608302" sldId="302"/>
        </pc:sldMkLst>
        <pc:spChg chg="mod">
          <ac:chgData name="Sebastian, Anjali" userId="S::asebastian@seattleu.edu::c75a1a80-7bb0-4f53-985e-6d84c22afa41" providerId="AD" clId="Web-{A37158BD-AA9A-4262-9303-71F27FA250B7}" dt="2023-06-02T22:13:45.039" v="195" actId="20577"/>
          <ac:spMkLst>
            <pc:docMk/>
            <pc:sldMk cId="83608302" sldId="302"/>
            <ac:spMk id="2" creationId="{B50CD3CB-9CB8-3A10-82DB-0798D9ED4045}"/>
          </ac:spMkLst>
        </pc:spChg>
        <pc:spChg chg="add mod">
          <ac:chgData name="Sebastian, Anjali" userId="S::asebastian@seattleu.edu::c75a1a80-7bb0-4f53-985e-6d84c22afa41" providerId="AD" clId="Web-{A37158BD-AA9A-4262-9303-71F27FA250B7}" dt="2023-06-02T22:54:14.704" v="316" actId="20577"/>
          <ac:spMkLst>
            <pc:docMk/>
            <pc:sldMk cId="83608302" sldId="302"/>
            <ac:spMk id="4" creationId="{ACD69C21-F627-86EB-BB4E-FDBAA7EEF4C9}"/>
          </ac:spMkLst>
        </pc:spChg>
      </pc:sldChg>
      <pc:sldChg chg="add">
        <pc:chgData name="Sebastian, Anjali" userId="S::asebastian@seattleu.edu::c75a1a80-7bb0-4f53-985e-6d84c22afa41" providerId="AD" clId="Web-{A37158BD-AA9A-4262-9303-71F27FA250B7}" dt="2023-06-02T23:07:22.201" v="432"/>
        <pc:sldMkLst>
          <pc:docMk/>
          <pc:sldMk cId="3814313304" sldId="303"/>
        </pc:sldMkLst>
      </pc:sldChg>
      <pc:sldChg chg="add">
        <pc:chgData name="Sebastian, Anjali" userId="S::asebastian@seattleu.edu::c75a1a80-7bb0-4f53-985e-6d84c22afa41" providerId="AD" clId="Web-{A37158BD-AA9A-4262-9303-71F27FA250B7}" dt="2023-06-02T23:07:22.389" v="433"/>
        <pc:sldMkLst>
          <pc:docMk/>
          <pc:sldMk cId="1034337353" sldId="304"/>
        </pc:sldMkLst>
      </pc:sldChg>
      <pc:sldChg chg="add">
        <pc:chgData name="Sebastian, Anjali" userId="S::asebastian@seattleu.edu::c75a1a80-7bb0-4f53-985e-6d84c22afa41" providerId="AD" clId="Web-{A37158BD-AA9A-4262-9303-71F27FA250B7}" dt="2023-06-02T23:07:22.576" v="434"/>
        <pc:sldMkLst>
          <pc:docMk/>
          <pc:sldMk cId="4140623133" sldId="305"/>
        </pc:sldMkLst>
      </pc:sldChg>
      <pc:sldChg chg="modSp new">
        <pc:chgData name="Sebastian, Anjali" userId="S::asebastian@seattleu.edu::c75a1a80-7bb0-4f53-985e-6d84c22afa41" providerId="AD" clId="Web-{A37158BD-AA9A-4262-9303-71F27FA250B7}" dt="2023-06-02T23:08:31.593" v="465" actId="20577"/>
        <pc:sldMkLst>
          <pc:docMk/>
          <pc:sldMk cId="3805477361" sldId="306"/>
        </pc:sldMkLst>
        <pc:spChg chg="mod">
          <ac:chgData name="Sebastian, Anjali" userId="S::asebastian@seattleu.edu::c75a1a80-7bb0-4f53-985e-6d84c22afa41" providerId="AD" clId="Web-{A37158BD-AA9A-4262-9303-71F27FA250B7}" dt="2023-06-02T23:08:21.343" v="457" actId="20577"/>
          <ac:spMkLst>
            <pc:docMk/>
            <pc:sldMk cId="3805477361" sldId="306"/>
            <ac:spMk id="2" creationId="{2E9D158F-F73E-1D59-8704-EAAB731956F0}"/>
          </ac:spMkLst>
        </pc:spChg>
        <pc:spChg chg="mod">
          <ac:chgData name="Sebastian, Anjali" userId="S::asebastian@seattleu.edu::c75a1a80-7bb0-4f53-985e-6d84c22afa41" providerId="AD" clId="Web-{A37158BD-AA9A-4262-9303-71F27FA250B7}" dt="2023-06-02T23:08:31.593" v="465" actId="20577"/>
          <ac:spMkLst>
            <pc:docMk/>
            <pc:sldMk cId="3805477361" sldId="306"/>
            <ac:spMk id="3" creationId="{627221CD-BC0F-4F0A-9F36-D7A85653C455}"/>
          </ac:spMkLst>
        </pc:spChg>
      </pc:sldChg>
      <pc:sldChg chg="add del">
        <pc:chgData name="Sebastian, Anjali" userId="S::asebastian@seattleu.edu::c75a1a80-7bb0-4f53-985e-6d84c22afa41" providerId="AD" clId="Web-{A37158BD-AA9A-4262-9303-71F27FA250B7}" dt="2023-06-02T23:07:49.811" v="442"/>
        <pc:sldMkLst>
          <pc:docMk/>
          <pc:sldMk cId="1824432354" sldId="307"/>
        </pc:sldMkLst>
      </pc:sldChg>
      <pc:sldChg chg="add replId">
        <pc:chgData name="Sebastian, Anjali" userId="S::asebastian@seattleu.edu::c75a1a80-7bb0-4f53-985e-6d84c22afa41" providerId="AD" clId="Web-{A37158BD-AA9A-4262-9303-71F27FA250B7}" dt="2023-06-02T23:22:26.357" v="499"/>
        <pc:sldMkLst>
          <pc:docMk/>
          <pc:sldMk cId="2953551295" sldId="307"/>
        </pc:sldMkLst>
      </pc:sldChg>
      <pc:sldChg chg="add replId">
        <pc:chgData name="Sebastian, Anjali" userId="S::asebastian@seattleu.edu::c75a1a80-7bb0-4f53-985e-6d84c22afa41" providerId="AD" clId="Web-{A37158BD-AA9A-4262-9303-71F27FA250B7}" dt="2023-06-02T23:22:28.700" v="500"/>
        <pc:sldMkLst>
          <pc:docMk/>
          <pc:sldMk cId="199338744" sldId="308"/>
        </pc:sldMkLst>
      </pc:sldChg>
      <pc:sldChg chg="add del">
        <pc:chgData name="Sebastian, Anjali" userId="S::asebastian@seattleu.edu::c75a1a80-7bb0-4f53-985e-6d84c22afa41" providerId="AD" clId="Web-{A37158BD-AA9A-4262-9303-71F27FA250B7}" dt="2023-06-02T23:07:49.811" v="441"/>
        <pc:sldMkLst>
          <pc:docMk/>
          <pc:sldMk cId="2709235601" sldId="308"/>
        </pc:sldMkLst>
      </pc:sldChg>
      <pc:sldChg chg="add del">
        <pc:chgData name="Sebastian, Anjali" userId="S::asebastian@seattleu.edu::c75a1a80-7bb0-4f53-985e-6d84c22afa41" providerId="AD" clId="Web-{A37158BD-AA9A-4262-9303-71F27FA250B7}" dt="2023-06-02T23:07:49.796" v="440"/>
        <pc:sldMkLst>
          <pc:docMk/>
          <pc:sldMk cId="2958210435" sldId="309"/>
        </pc:sldMkLst>
      </pc:sldChg>
    </pc:docChg>
  </pc:docChgLst>
  <pc:docChgLst>
    <pc:chgData name="Sebastian, Anjali" userId="S::asebastian@seattleu.edu::c75a1a80-7bb0-4f53-985e-6d84c22afa41" providerId="AD" clId="Web-{D124B43B-F069-41D8-98F3-ABDC99ECA856}"/>
    <pc:docChg chg="modSld sldOrd">
      <pc:chgData name="Sebastian, Anjali" userId="S::asebastian@seattleu.edu::c75a1a80-7bb0-4f53-985e-6d84c22afa41" providerId="AD" clId="Web-{D124B43B-F069-41D8-98F3-ABDC99ECA856}" dt="2023-06-03T19:32:24.458" v="331" actId="20577"/>
      <pc:docMkLst>
        <pc:docMk/>
      </pc:docMkLst>
      <pc:sldChg chg="addSp delSp modSp">
        <pc:chgData name="Sebastian, Anjali" userId="S::asebastian@seattleu.edu::c75a1a80-7bb0-4f53-985e-6d84c22afa41" providerId="AD" clId="Web-{D124B43B-F069-41D8-98F3-ABDC99ECA856}" dt="2023-06-03T19:32:24.458" v="331" actId="20577"/>
        <pc:sldMkLst>
          <pc:docMk/>
          <pc:sldMk cId="646503338" sldId="274"/>
        </pc:sldMkLst>
        <pc:spChg chg="del mod">
          <ac:chgData name="Sebastian, Anjali" userId="S::asebastian@seattleu.edu::c75a1a80-7bb0-4f53-985e-6d84c22afa41" providerId="AD" clId="Web-{D124B43B-F069-41D8-98F3-ABDC99ECA856}" dt="2023-06-03T19:28:18.893" v="193"/>
          <ac:spMkLst>
            <pc:docMk/>
            <pc:sldMk cId="646503338" sldId="274"/>
            <ac:spMk id="6" creationId="{44D7D455-558A-EBA7-4669-B5B51B2564CD}"/>
          </ac:spMkLst>
        </pc:spChg>
        <pc:spChg chg="add mod">
          <ac:chgData name="Sebastian, Anjali" userId="S::asebastian@seattleu.edu::c75a1a80-7bb0-4f53-985e-6d84c22afa41" providerId="AD" clId="Web-{D124B43B-F069-41D8-98F3-ABDC99ECA856}" dt="2023-06-03T19:32:24.458" v="331" actId="20577"/>
          <ac:spMkLst>
            <pc:docMk/>
            <pc:sldMk cId="646503338" sldId="274"/>
            <ac:spMk id="11" creationId="{4A65A9AD-F86B-51C9-688E-F4FB2E9B967E}"/>
          </ac:spMkLst>
        </pc:spChg>
        <pc:graphicFrameChg chg="mod modGraphic">
          <ac:chgData name="Sebastian, Anjali" userId="S::asebastian@seattleu.edu::c75a1a80-7bb0-4f53-985e-6d84c22afa41" providerId="AD" clId="Web-{D124B43B-F069-41D8-98F3-ABDC99ECA856}" dt="2023-06-03T19:19:39.200" v="187"/>
          <ac:graphicFrameMkLst>
            <pc:docMk/>
            <pc:sldMk cId="646503338" sldId="274"/>
            <ac:graphicFrameMk id="4" creationId="{9E99625D-424B-EB91-21BC-7392E9D3DAB9}"/>
          </ac:graphicFrameMkLst>
        </pc:graphicFrameChg>
      </pc:sldChg>
      <pc:sldChg chg="addSp modSp">
        <pc:chgData name="Sebastian, Anjali" userId="S::asebastian@seattleu.edu::c75a1a80-7bb0-4f53-985e-6d84c22afa41" providerId="AD" clId="Web-{D124B43B-F069-41D8-98F3-ABDC99ECA856}" dt="2023-06-03T19:32:16.082" v="317" actId="20577"/>
        <pc:sldMkLst>
          <pc:docMk/>
          <pc:sldMk cId="3124028677" sldId="281"/>
        </pc:sldMkLst>
        <pc:spChg chg="add mod">
          <ac:chgData name="Sebastian, Anjali" userId="S::asebastian@seattleu.edu::c75a1a80-7bb0-4f53-985e-6d84c22afa41" providerId="AD" clId="Web-{D124B43B-F069-41D8-98F3-ABDC99ECA856}" dt="2023-06-03T19:32:16.082" v="317" actId="20577"/>
          <ac:spMkLst>
            <pc:docMk/>
            <pc:sldMk cId="3124028677" sldId="281"/>
            <ac:spMk id="4" creationId="{4EED5344-0628-BD34-61F2-9245FD8843B4}"/>
          </ac:spMkLst>
        </pc:spChg>
      </pc:sldChg>
      <pc:sldChg chg="addSp">
        <pc:chgData name="Sebastian, Anjali" userId="S::asebastian@seattleu.edu::c75a1a80-7bb0-4f53-985e-6d84c22afa41" providerId="AD" clId="Web-{D124B43B-F069-41D8-98F3-ABDC99ECA856}" dt="2023-06-03T19:28:46.018" v="201"/>
        <pc:sldMkLst>
          <pc:docMk/>
          <pc:sldMk cId="50341105" sldId="285"/>
        </pc:sldMkLst>
        <pc:spChg chg="add">
          <ac:chgData name="Sebastian, Anjali" userId="S::asebastian@seattleu.edu::c75a1a80-7bb0-4f53-985e-6d84c22afa41" providerId="AD" clId="Web-{D124B43B-F069-41D8-98F3-ABDC99ECA856}" dt="2023-06-03T19:28:46.018" v="201"/>
          <ac:spMkLst>
            <pc:docMk/>
            <pc:sldMk cId="50341105" sldId="285"/>
            <ac:spMk id="4" creationId="{BB0D4E87-157A-7B79-A5E1-5F4A941D3EC5}"/>
          </ac:spMkLst>
        </pc:spChg>
      </pc:sldChg>
      <pc:sldChg chg="addSp">
        <pc:chgData name="Sebastian, Anjali" userId="S::asebastian@seattleu.edu::c75a1a80-7bb0-4f53-985e-6d84c22afa41" providerId="AD" clId="Web-{D124B43B-F069-41D8-98F3-ABDC99ECA856}" dt="2023-06-03T19:28:50.752" v="202"/>
        <pc:sldMkLst>
          <pc:docMk/>
          <pc:sldMk cId="4124750918" sldId="287"/>
        </pc:sldMkLst>
        <pc:spChg chg="add">
          <ac:chgData name="Sebastian, Anjali" userId="S::asebastian@seattleu.edu::c75a1a80-7bb0-4f53-985e-6d84c22afa41" providerId="AD" clId="Web-{D124B43B-F069-41D8-98F3-ABDC99ECA856}" dt="2023-06-03T19:28:50.752" v="202"/>
          <ac:spMkLst>
            <pc:docMk/>
            <pc:sldMk cId="4124750918" sldId="287"/>
            <ac:spMk id="4" creationId="{A07B5DC2-9BAF-7043-DF78-9AB22056BDD1}"/>
          </ac:spMkLst>
        </pc:spChg>
      </pc:sldChg>
      <pc:sldChg chg="modSp">
        <pc:chgData name="Sebastian, Anjali" userId="S::asebastian@seattleu.edu::c75a1a80-7bb0-4f53-985e-6d84c22afa41" providerId="AD" clId="Web-{D124B43B-F069-41D8-98F3-ABDC99ECA856}" dt="2023-06-03T19:18:19.121" v="109" actId="20577"/>
        <pc:sldMkLst>
          <pc:docMk/>
          <pc:sldMk cId="1006903481" sldId="289"/>
        </pc:sldMkLst>
        <pc:spChg chg="mod">
          <ac:chgData name="Sebastian, Anjali" userId="S::asebastian@seattleu.edu::c75a1a80-7bb0-4f53-985e-6d84c22afa41" providerId="AD" clId="Web-{D124B43B-F069-41D8-98F3-ABDC99ECA856}" dt="2023-06-03T19:16:05.463" v="70" actId="20577"/>
          <ac:spMkLst>
            <pc:docMk/>
            <pc:sldMk cId="1006903481" sldId="289"/>
            <ac:spMk id="4" creationId="{F8A7D0A9-9BFE-849B-D5FB-3B517C405E6C}"/>
          </ac:spMkLst>
        </pc:spChg>
        <pc:spChg chg="mod">
          <ac:chgData name="Sebastian, Anjali" userId="S::asebastian@seattleu.edu::c75a1a80-7bb0-4f53-985e-6d84c22afa41" providerId="AD" clId="Web-{D124B43B-F069-41D8-98F3-ABDC99ECA856}" dt="2023-06-03T19:18:19.121" v="109" actId="20577"/>
          <ac:spMkLst>
            <pc:docMk/>
            <pc:sldMk cId="1006903481" sldId="289"/>
            <ac:spMk id="5" creationId="{E9F4D875-3526-3E8E-B7A1-7C5945D5BDBF}"/>
          </ac:spMkLst>
        </pc:spChg>
      </pc:sldChg>
      <pc:sldChg chg="addSp modSp ord">
        <pc:chgData name="Sebastian, Anjali" userId="S::asebastian@seattleu.edu::c75a1a80-7bb0-4f53-985e-6d84c22afa41" providerId="AD" clId="Web-{D124B43B-F069-41D8-98F3-ABDC99ECA856}" dt="2023-06-03T19:32:01.473" v="311" actId="20577"/>
        <pc:sldMkLst>
          <pc:docMk/>
          <pc:sldMk cId="2132778911" sldId="298"/>
        </pc:sldMkLst>
        <pc:spChg chg="mod">
          <ac:chgData name="Sebastian, Anjali" userId="S::asebastian@seattleu.edu::c75a1a80-7bb0-4f53-985e-6d84c22afa41" providerId="AD" clId="Web-{D124B43B-F069-41D8-98F3-ABDC99ECA856}" dt="2023-06-03T19:30:39.160" v="251" actId="20577"/>
          <ac:spMkLst>
            <pc:docMk/>
            <pc:sldMk cId="2132778911" sldId="298"/>
            <ac:spMk id="2" creationId="{8895F3EF-2E5A-EF27-064C-AB63D05BA056}"/>
          </ac:spMkLst>
        </pc:spChg>
        <pc:spChg chg="mod">
          <ac:chgData name="Sebastian, Anjali" userId="S::asebastian@seattleu.edu::c75a1a80-7bb0-4f53-985e-6d84c22afa41" providerId="AD" clId="Web-{D124B43B-F069-41D8-98F3-ABDC99ECA856}" dt="2023-06-03T19:32:01.473" v="311" actId="20577"/>
          <ac:spMkLst>
            <pc:docMk/>
            <pc:sldMk cId="2132778911" sldId="298"/>
            <ac:spMk id="3" creationId="{57AF9A77-6CCF-1867-F898-22D24C6F9160}"/>
          </ac:spMkLst>
        </pc:spChg>
        <pc:spChg chg="add mod">
          <ac:chgData name="Sebastian, Anjali" userId="S::asebastian@seattleu.edu::c75a1a80-7bb0-4f53-985e-6d84c22afa41" providerId="AD" clId="Web-{D124B43B-F069-41D8-98F3-ABDC99ECA856}" dt="2023-06-03T19:31:20.223" v="282" actId="20577"/>
          <ac:spMkLst>
            <pc:docMk/>
            <pc:sldMk cId="2132778911" sldId="298"/>
            <ac:spMk id="5" creationId="{DBE34A1A-2026-5D8C-C8CF-956ACA48669D}"/>
          </ac:spMkLst>
        </pc:spChg>
      </pc:sldChg>
      <pc:sldChg chg="modSp">
        <pc:chgData name="Sebastian, Anjali" userId="S::asebastian@seattleu.edu::c75a1a80-7bb0-4f53-985e-6d84c22afa41" providerId="AD" clId="Web-{D124B43B-F069-41D8-98F3-ABDC99ECA856}" dt="2023-06-03T19:11:21.195" v="26" actId="20577"/>
        <pc:sldMkLst>
          <pc:docMk/>
          <pc:sldMk cId="4075663704" sldId="301"/>
        </pc:sldMkLst>
        <pc:spChg chg="mod">
          <ac:chgData name="Sebastian, Anjali" userId="S::asebastian@seattleu.edu::c75a1a80-7bb0-4f53-985e-6d84c22afa41" providerId="AD" clId="Web-{D124B43B-F069-41D8-98F3-ABDC99ECA856}" dt="2023-06-03T19:11:21.195" v="26" actId="20577"/>
          <ac:spMkLst>
            <pc:docMk/>
            <pc:sldMk cId="4075663704" sldId="301"/>
            <ac:spMk id="10" creationId="{D92554B3-EA9D-E0FD-858B-C782A9F63AD5}"/>
          </ac:spMkLst>
        </pc:spChg>
      </pc:sldChg>
      <pc:sldChg chg="addSp modSp">
        <pc:chgData name="Sebastian, Anjali" userId="S::asebastian@seattleu.edu::c75a1a80-7bb0-4f53-985e-6d84c22afa41" providerId="AD" clId="Web-{D124B43B-F069-41D8-98F3-ABDC99ECA856}" dt="2023-06-03T19:28:07.986" v="191" actId="20577"/>
        <pc:sldMkLst>
          <pc:docMk/>
          <pc:sldMk cId="3805477361" sldId="306"/>
        </pc:sldMkLst>
        <pc:spChg chg="mod">
          <ac:chgData name="Sebastian, Anjali" userId="S::asebastian@seattleu.edu::c75a1a80-7bb0-4f53-985e-6d84c22afa41" providerId="AD" clId="Web-{D124B43B-F069-41D8-98F3-ABDC99ECA856}" dt="2023-06-03T19:17:01.433" v="87" actId="20577"/>
          <ac:spMkLst>
            <pc:docMk/>
            <pc:sldMk cId="3805477361" sldId="306"/>
            <ac:spMk id="2" creationId="{2E9D158F-F73E-1D59-8704-EAAB731956F0}"/>
          </ac:spMkLst>
        </pc:spChg>
        <pc:spChg chg="add mod">
          <ac:chgData name="Sebastian, Anjali" userId="S::asebastian@seattleu.edu::c75a1a80-7bb0-4f53-985e-6d84c22afa41" providerId="AD" clId="Web-{D124B43B-F069-41D8-98F3-ABDC99ECA856}" dt="2023-06-03T19:28:07.986" v="191" actId="20577"/>
          <ac:spMkLst>
            <pc:docMk/>
            <pc:sldMk cId="3805477361" sldId="306"/>
            <ac:spMk id="5" creationId="{F1050EEF-369D-1568-F590-B55B33D7077F}"/>
          </ac:spMkLst>
        </pc:spChg>
      </pc:sldChg>
      <pc:sldChg chg="addSp">
        <pc:chgData name="Sebastian, Anjali" userId="S::asebastian@seattleu.edu::c75a1a80-7bb0-4f53-985e-6d84c22afa41" providerId="AD" clId="Web-{D124B43B-F069-41D8-98F3-ABDC99ECA856}" dt="2023-06-03T19:28:54.143" v="203"/>
        <pc:sldMkLst>
          <pc:docMk/>
          <pc:sldMk cId="2953551295" sldId="307"/>
        </pc:sldMkLst>
        <pc:spChg chg="add">
          <ac:chgData name="Sebastian, Anjali" userId="S::asebastian@seattleu.edu::c75a1a80-7bb0-4f53-985e-6d84c22afa41" providerId="AD" clId="Web-{D124B43B-F069-41D8-98F3-ABDC99ECA856}" dt="2023-06-03T19:28:54.143" v="203"/>
          <ac:spMkLst>
            <pc:docMk/>
            <pc:sldMk cId="2953551295" sldId="307"/>
            <ac:spMk id="4" creationId="{B39AF7EF-704E-8645-98E2-4F952FF94FB5}"/>
          </ac:spMkLst>
        </pc:spChg>
      </pc:sldChg>
      <pc:sldChg chg="addSp">
        <pc:chgData name="Sebastian, Anjali" userId="S::asebastian@seattleu.edu::c75a1a80-7bb0-4f53-985e-6d84c22afa41" providerId="AD" clId="Web-{D124B43B-F069-41D8-98F3-ABDC99ECA856}" dt="2023-06-03T19:28:57.221" v="204"/>
        <pc:sldMkLst>
          <pc:docMk/>
          <pc:sldMk cId="199338744" sldId="308"/>
        </pc:sldMkLst>
        <pc:spChg chg="add">
          <ac:chgData name="Sebastian, Anjali" userId="S::asebastian@seattleu.edu::c75a1a80-7bb0-4f53-985e-6d84c22afa41" providerId="AD" clId="Web-{D124B43B-F069-41D8-98F3-ABDC99ECA856}" dt="2023-06-03T19:28:57.221" v="204"/>
          <ac:spMkLst>
            <pc:docMk/>
            <pc:sldMk cId="199338744" sldId="308"/>
            <ac:spMk id="4" creationId="{4542A94B-D5F0-C086-FD73-74096D66ACF6}"/>
          </ac:spMkLst>
        </pc:spChg>
      </pc:sldChg>
    </pc:docChg>
  </pc:docChgLst>
  <pc:docChgLst>
    <pc:chgData name="Sebastian, Anjali" userId="S::asebastian@seattleu.edu::c75a1a80-7bb0-4f53-985e-6d84c22afa41" providerId="AD" clId="Web-{7445E493-0787-4666-AD4A-56674412F66B}"/>
    <pc:docChg chg="delSld modSld">
      <pc:chgData name="Sebastian, Anjali" userId="S::asebastian@seattleu.edu::c75a1a80-7bb0-4f53-985e-6d84c22afa41" providerId="AD" clId="Web-{7445E493-0787-4666-AD4A-56674412F66B}" dt="2023-06-05T12:13:33.190" v="999" actId="20577"/>
      <pc:docMkLst>
        <pc:docMk/>
      </pc:docMkLst>
      <pc:sldChg chg="modSp">
        <pc:chgData name="Sebastian, Anjali" userId="S::asebastian@seattleu.edu::c75a1a80-7bb0-4f53-985e-6d84c22afa41" providerId="AD" clId="Web-{7445E493-0787-4666-AD4A-56674412F66B}" dt="2023-06-05T11:59:24.742" v="676" actId="20577"/>
        <pc:sldMkLst>
          <pc:docMk/>
          <pc:sldMk cId="1828274714" sldId="268"/>
        </pc:sldMkLst>
        <pc:graphicFrameChg chg="modGraphic">
          <ac:chgData name="Sebastian, Anjali" userId="S::asebastian@seattleu.edu::c75a1a80-7bb0-4f53-985e-6d84c22afa41" providerId="AD" clId="Web-{7445E493-0787-4666-AD4A-56674412F66B}" dt="2023-06-05T11:59:24.742" v="676" actId="20577"/>
          <ac:graphicFrameMkLst>
            <pc:docMk/>
            <pc:sldMk cId="1828274714" sldId="268"/>
            <ac:graphicFrameMk id="48" creationId="{9667FF18-3B7C-738A-6A0D-62718A007B58}"/>
          </ac:graphicFrameMkLst>
        </pc:graphicFrameChg>
      </pc:sldChg>
      <pc:sldChg chg="modSp">
        <pc:chgData name="Sebastian, Anjali" userId="S::asebastian@seattleu.edu::c75a1a80-7bb0-4f53-985e-6d84c22afa41" providerId="AD" clId="Web-{7445E493-0787-4666-AD4A-56674412F66B}" dt="2023-06-05T12:12:53.501" v="996" actId="20577"/>
        <pc:sldMkLst>
          <pc:docMk/>
          <pc:sldMk cId="1006903481" sldId="289"/>
        </pc:sldMkLst>
        <pc:spChg chg="mod">
          <ac:chgData name="Sebastian, Anjali" userId="S::asebastian@seattleu.edu::c75a1a80-7bb0-4f53-985e-6d84c22afa41" providerId="AD" clId="Web-{7445E493-0787-4666-AD4A-56674412F66B}" dt="2023-06-05T12:12:53.501" v="996" actId="20577"/>
          <ac:spMkLst>
            <pc:docMk/>
            <pc:sldMk cId="1006903481" sldId="289"/>
            <ac:spMk id="5" creationId="{E9F4D875-3526-3E8E-B7A1-7C5945D5BDBF}"/>
          </ac:spMkLst>
        </pc:spChg>
      </pc:sldChg>
      <pc:sldChg chg="modSp">
        <pc:chgData name="Sebastian, Anjali" userId="S::asebastian@seattleu.edu::c75a1a80-7bb0-4f53-985e-6d84c22afa41" providerId="AD" clId="Web-{7445E493-0787-4666-AD4A-56674412F66B}" dt="2023-06-05T12:13:33.190" v="999" actId="20577"/>
        <pc:sldMkLst>
          <pc:docMk/>
          <pc:sldMk cId="120412538" sldId="299"/>
        </pc:sldMkLst>
        <pc:graphicFrameChg chg="modGraphic">
          <ac:chgData name="Sebastian, Anjali" userId="S::asebastian@seattleu.edu::c75a1a80-7bb0-4f53-985e-6d84c22afa41" providerId="AD" clId="Web-{7445E493-0787-4666-AD4A-56674412F66B}" dt="2023-06-05T12:13:33.190" v="999" actId="20577"/>
          <ac:graphicFrameMkLst>
            <pc:docMk/>
            <pc:sldMk cId="120412538" sldId="299"/>
            <ac:graphicFrameMk id="16" creationId="{88A682CE-3C98-EC4E-2CE4-EB1738A06194}"/>
          </ac:graphicFrameMkLst>
        </pc:graphicFrameChg>
      </pc:sldChg>
      <pc:sldChg chg="modSp">
        <pc:chgData name="Sebastian, Anjali" userId="S::asebastian@seattleu.edu::c75a1a80-7bb0-4f53-985e-6d84c22afa41" providerId="AD" clId="Web-{7445E493-0787-4666-AD4A-56674412F66B}" dt="2023-06-05T11:50:45.085" v="576" actId="1076"/>
        <pc:sldMkLst>
          <pc:docMk/>
          <pc:sldMk cId="3722298633" sldId="323"/>
        </pc:sldMkLst>
        <pc:spChg chg="mod">
          <ac:chgData name="Sebastian, Anjali" userId="S::asebastian@seattleu.edu::c75a1a80-7bb0-4f53-985e-6d84c22afa41" providerId="AD" clId="Web-{7445E493-0787-4666-AD4A-56674412F66B}" dt="2023-06-05T11:50:45.085" v="576" actId="1076"/>
          <ac:spMkLst>
            <pc:docMk/>
            <pc:sldMk cId="3722298633" sldId="323"/>
            <ac:spMk id="5" creationId="{148C47E1-BB92-EA06-9EF7-D854A9E27D60}"/>
          </ac:spMkLst>
        </pc:spChg>
      </pc:sldChg>
      <pc:sldChg chg="del">
        <pc:chgData name="Sebastian, Anjali" userId="S::asebastian@seattleu.edu::c75a1a80-7bb0-4f53-985e-6d84c22afa41" providerId="AD" clId="Web-{7445E493-0787-4666-AD4A-56674412F66B}" dt="2023-06-05T11:24:39.740" v="274"/>
        <pc:sldMkLst>
          <pc:docMk/>
          <pc:sldMk cId="1588517909" sldId="324"/>
        </pc:sldMkLst>
      </pc:sldChg>
      <pc:sldChg chg="delSp modSp">
        <pc:chgData name="Sebastian, Anjali" userId="S::asebastian@seattleu.edu::c75a1a80-7bb0-4f53-985e-6d84c22afa41" providerId="AD" clId="Web-{7445E493-0787-4666-AD4A-56674412F66B}" dt="2023-06-05T12:11:49.749" v="989" actId="20577"/>
        <pc:sldMkLst>
          <pc:docMk/>
          <pc:sldMk cId="2849311481" sldId="326"/>
        </pc:sldMkLst>
        <pc:spChg chg="del mod">
          <ac:chgData name="Sebastian, Anjali" userId="S::asebastian@seattleu.edu::c75a1a80-7bb0-4f53-985e-6d84c22afa41" providerId="AD" clId="Web-{7445E493-0787-4666-AD4A-56674412F66B}" dt="2023-06-05T11:55:36.422" v="583"/>
          <ac:spMkLst>
            <pc:docMk/>
            <pc:sldMk cId="2849311481" sldId="326"/>
            <ac:spMk id="11" creationId="{E54D71CF-438C-0355-49BC-929F3E698646}"/>
          </ac:spMkLst>
        </pc:spChg>
        <pc:graphicFrameChg chg="mod modGraphic">
          <ac:chgData name="Sebastian, Anjali" userId="S::asebastian@seattleu.edu::c75a1a80-7bb0-4f53-985e-6d84c22afa41" providerId="AD" clId="Web-{7445E493-0787-4666-AD4A-56674412F66B}" dt="2023-06-05T12:11:49.749" v="989" actId="20577"/>
          <ac:graphicFrameMkLst>
            <pc:docMk/>
            <pc:sldMk cId="2849311481" sldId="326"/>
            <ac:graphicFrameMk id="48" creationId="{9667FF18-3B7C-738A-6A0D-62718A007B58}"/>
          </ac:graphicFrameMkLst>
        </pc:graphicFrameChg>
      </pc:sldChg>
      <pc:sldChg chg="addSp delSp modSp mod setBg">
        <pc:chgData name="Sebastian, Anjali" userId="S::asebastian@seattleu.edu::c75a1a80-7bb0-4f53-985e-6d84c22afa41" providerId="AD" clId="Web-{7445E493-0787-4666-AD4A-56674412F66B}" dt="2023-06-05T11:51:13.820" v="580"/>
        <pc:sldMkLst>
          <pc:docMk/>
          <pc:sldMk cId="1729929552" sldId="327"/>
        </pc:sldMkLst>
        <pc:spChg chg="del">
          <ac:chgData name="Sebastian, Anjali" userId="S::asebastian@seattleu.edu::c75a1a80-7bb0-4f53-985e-6d84c22afa41" providerId="AD" clId="Web-{7445E493-0787-4666-AD4A-56674412F66B}" dt="2023-06-05T11:16:37.082" v="93"/>
          <ac:spMkLst>
            <pc:docMk/>
            <pc:sldMk cId="1729929552" sldId="327"/>
            <ac:spMk id="2" creationId="{CD3D3B03-1653-F4B5-DF56-6BD00C9F9C03}"/>
          </ac:spMkLst>
        </pc:spChg>
        <pc:spChg chg="add mod">
          <ac:chgData name="Sebastian, Anjali" userId="S::asebastian@seattleu.edu::c75a1a80-7bb0-4f53-985e-6d84c22afa41" providerId="AD" clId="Web-{7445E493-0787-4666-AD4A-56674412F66B}" dt="2023-06-05T11:36:20.277" v="563" actId="14100"/>
          <ac:spMkLst>
            <pc:docMk/>
            <pc:sldMk cId="1729929552" sldId="327"/>
            <ac:spMk id="4" creationId="{8429C28D-62F8-F53D-4EEF-A728973F64C1}"/>
          </ac:spMkLst>
        </pc:spChg>
        <pc:spChg chg="mod">
          <ac:chgData name="Sebastian, Anjali" userId="S::asebastian@seattleu.edu::c75a1a80-7bb0-4f53-985e-6d84c22afa41" providerId="AD" clId="Web-{7445E493-0787-4666-AD4A-56674412F66B}" dt="2023-06-05T11:36:33.746" v="566" actId="1076"/>
          <ac:spMkLst>
            <pc:docMk/>
            <pc:sldMk cId="1729929552" sldId="327"/>
            <ac:spMk id="7" creationId="{D2B66D2A-AA23-0FEF-EABA-00FB60487C7D}"/>
          </ac:spMkLst>
        </pc:spChg>
        <pc:spChg chg="mod">
          <ac:chgData name="Sebastian, Anjali" userId="S::asebastian@seattleu.edu::c75a1a80-7bb0-4f53-985e-6d84c22afa41" providerId="AD" clId="Web-{7445E493-0787-4666-AD4A-56674412F66B}" dt="2023-06-05T11:51:13.820" v="580"/>
          <ac:spMkLst>
            <pc:docMk/>
            <pc:sldMk cId="1729929552" sldId="327"/>
            <ac:spMk id="9" creationId="{58E4F62A-78F2-9E6D-FE99-B22430B8F65C}"/>
          </ac:spMkLst>
        </pc:spChg>
        <pc:spChg chg="del mod">
          <ac:chgData name="Sebastian, Anjali" userId="S::asebastian@seattleu.edu::c75a1a80-7bb0-4f53-985e-6d84c22afa41" providerId="AD" clId="Web-{7445E493-0787-4666-AD4A-56674412F66B}" dt="2023-06-05T11:31:35.550" v="456"/>
          <ac:spMkLst>
            <pc:docMk/>
            <pc:sldMk cId="1729929552" sldId="327"/>
            <ac:spMk id="11" creationId="{71F7C1E2-BE61-02DD-9B9B-C6826EA28A9A}"/>
          </ac:spMkLst>
        </pc:spChg>
        <pc:spChg chg="add">
          <ac:chgData name="Sebastian, Anjali" userId="S::asebastian@seattleu.edu::c75a1a80-7bb0-4f53-985e-6d84c22afa41" providerId="AD" clId="Web-{7445E493-0787-4666-AD4A-56674412F66B}" dt="2023-06-05T11:32:07.629" v="458"/>
          <ac:spMkLst>
            <pc:docMk/>
            <pc:sldMk cId="1729929552" sldId="327"/>
            <ac:spMk id="14" creationId="{32AEEBC8-9D30-42EF-95F2-386C2653FBF0}"/>
          </ac:spMkLst>
        </pc:spChg>
        <pc:spChg chg="add">
          <ac:chgData name="Sebastian, Anjali" userId="S::asebastian@seattleu.edu::c75a1a80-7bb0-4f53-985e-6d84c22afa41" providerId="AD" clId="Web-{7445E493-0787-4666-AD4A-56674412F66B}" dt="2023-06-05T11:32:07.629" v="458"/>
          <ac:spMkLst>
            <pc:docMk/>
            <pc:sldMk cId="1729929552" sldId="327"/>
            <ac:spMk id="16" creationId="{2E92FA66-67D7-4CB4-94D3-E643A9AD4757}"/>
          </ac:spMkLst>
        </pc:spChg>
        <pc:graphicFrameChg chg="mod ord modGraphic">
          <ac:chgData name="Sebastian, Anjali" userId="S::asebastian@seattleu.edu::c75a1a80-7bb0-4f53-985e-6d84c22afa41" providerId="AD" clId="Web-{7445E493-0787-4666-AD4A-56674412F66B}" dt="2023-06-05T11:37:13.998" v="575"/>
          <ac:graphicFrameMkLst>
            <pc:docMk/>
            <pc:sldMk cId="1729929552" sldId="327"/>
            <ac:graphicFrameMk id="5" creationId="{2F103B10-AECB-1F51-48A6-1420715D893E}"/>
          </ac:graphicFrameMkLst>
        </pc:graphicFrameChg>
      </pc:sldChg>
    </pc:docChg>
  </pc:docChgLst>
  <pc:docChgLst>
    <pc:chgData name="Sebastian, Anjali" userId="S::asebastian@seattleu.edu::c75a1a80-7bb0-4f53-985e-6d84c22afa41" providerId="AD" clId="Web-{9A986C60-5D31-49B4-9D8F-201DF0C7F23F}"/>
    <pc:docChg chg="addSld delSld modSld sldOrd">
      <pc:chgData name="Sebastian, Anjali" userId="S::asebastian@seattleu.edu::c75a1a80-7bb0-4f53-985e-6d84c22afa41" providerId="AD" clId="Web-{9A986C60-5D31-49B4-9D8F-201DF0C7F23F}" dt="2023-05-25T00:09:19.861" v="1646"/>
      <pc:docMkLst>
        <pc:docMk/>
      </pc:docMkLst>
      <pc:sldChg chg="modSp">
        <pc:chgData name="Sebastian, Anjali" userId="S::asebastian@seattleu.edu::c75a1a80-7bb0-4f53-985e-6d84c22afa41" providerId="AD" clId="Web-{9A986C60-5D31-49B4-9D8F-201DF0C7F23F}" dt="2023-05-24T22:57:17.595" v="205" actId="20577"/>
        <pc:sldMkLst>
          <pc:docMk/>
          <pc:sldMk cId="3463789053" sldId="257"/>
        </pc:sldMkLst>
        <pc:graphicFrameChg chg="modGraphic">
          <ac:chgData name="Sebastian, Anjali" userId="S::asebastian@seattleu.edu::c75a1a80-7bb0-4f53-985e-6d84c22afa41" providerId="AD" clId="Web-{9A986C60-5D31-49B4-9D8F-201DF0C7F23F}" dt="2023-05-24T22:57:17.595" v="205" actId="20577"/>
          <ac:graphicFrameMkLst>
            <pc:docMk/>
            <pc:sldMk cId="3463789053" sldId="257"/>
            <ac:graphicFrameMk id="5" creationId="{D8EF7FAB-2146-897F-00CE-9690EF9AEC90}"/>
          </ac:graphicFrameMkLst>
        </pc:graphicFrameChg>
      </pc:sldChg>
      <pc:sldChg chg="modSp ord">
        <pc:chgData name="Sebastian, Anjali" userId="S::asebastian@seattleu.edu::c75a1a80-7bb0-4f53-985e-6d84c22afa41" providerId="AD" clId="Web-{9A986C60-5D31-49B4-9D8F-201DF0C7F23F}" dt="2023-05-24T23:03:40.242" v="383" actId="20577"/>
        <pc:sldMkLst>
          <pc:docMk/>
          <pc:sldMk cId="1955513416" sldId="279"/>
        </pc:sldMkLst>
        <pc:spChg chg="mod">
          <ac:chgData name="Sebastian, Anjali" userId="S::asebastian@seattleu.edu::c75a1a80-7bb0-4f53-985e-6d84c22afa41" providerId="AD" clId="Web-{9A986C60-5D31-49B4-9D8F-201DF0C7F23F}" dt="2023-05-24T23:02:58.880" v="355" actId="20577"/>
          <ac:spMkLst>
            <pc:docMk/>
            <pc:sldMk cId="1955513416" sldId="279"/>
            <ac:spMk id="2" creationId="{8895F3EF-2E5A-EF27-064C-AB63D05BA056}"/>
          </ac:spMkLst>
        </pc:spChg>
        <pc:spChg chg="mod">
          <ac:chgData name="Sebastian, Anjali" userId="S::asebastian@seattleu.edu::c75a1a80-7bb0-4f53-985e-6d84c22afa41" providerId="AD" clId="Web-{9A986C60-5D31-49B4-9D8F-201DF0C7F23F}" dt="2023-05-24T23:03:40.242" v="383" actId="20577"/>
          <ac:spMkLst>
            <pc:docMk/>
            <pc:sldMk cId="1955513416" sldId="279"/>
            <ac:spMk id="3" creationId="{57AF9A77-6CCF-1867-F898-22D24C6F9160}"/>
          </ac:spMkLst>
        </pc:spChg>
      </pc:sldChg>
      <pc:sldChg chg="addSp delSp modSp mod setBg">
        <pc:chgData name="Sebastian, Anjali" userId="S::asebastian@seattleu.edu::c75a1a80-7bb0-4f53-985e-6d84c22afa41" providerId="AD" clId="Web-{9A986C60-5D31-49B4-9D8F-201DF0C7F23F}" dt="2023-05-25T00:07:27.074" v="1583" actId="20577"/>
        <pc:sldMkLst>
          <pc:docMk/>
          <pc:sldMk cId="377541092" sldId="290"/>
        </pc:sldMkLst>
        <pc:spChg chg="add mod">
          <ac:chgData name="Sebastian, Anjali" userId="S::asebastian@seattleu.edu::c75a1a80-7bb0-4f53-985e-6d84c22afa41" providerId="AD" clId="Web-{9A986C60-5D31-49B4-9D8F-201DF0C7F23F}" dt="2023-05-25T00:06:35.305" v="1554" actId="1076"/>
          <ac:spMkLst>
            <pc:docMk/>
            <pc:sldMk cId="377541092" sldId="290"/>
            <ac:spMk id="3" creationId="{EA9201C9-47B6-1733-04AE-087E56E46BE0}"/>
          </ac:spMkLst>
        </pc:spChg>
        <pc:spChg chg="mod">
          <ac:chgData name="Sebastian, Anjali" userId="S::asebastian@seattleu.edu::c75a1a80-7bb0-4f53-985e-6d84c22afa41" providerId="AD" clId="Web-{9A986C60-5D31-49B4-9D8F-201DF0C7F23F}" dt="2023-05-24T23:58:49.528" v="1325"/>
          <ac:spMkLst>
            <pc:docMk/>
            <pc:sldMk cId="377541092" sldId="290"/>
            <ac:spMk id="4" creationId="{180A39D0-4C99-6451-1722-703243469BD2}"/>
          </ac:spMkLst>
        </pc:spChg>
        <pc:spChg chg="del">
          <ac:chgData name="Sebastian, Anjali" userId="S::asebastian@seattleu.edu::c75a1a80-7bb0-4f53-985e-6d84c22afa41" providerId="AD" clId="Web-{9A986C60-5D31-49B4-9D8F-201DF0C7F23F}" dt="2023-05-24T23:58:42.887" v="1322"/>
          <ac:spMkLst>
            <pc:docMk/>
            <pc:sldMk cId="377541092" sldId="290"/>
            <ac:spMk id="5" creationId="{A2E4C7D9-FD8D-FC6E-DD4F-DB86DFAB1B66}"/>
          </ac:spMkLst>
        </pc:spChg>
        <pc:spChg chg="add mod">
          <ac:chgData name="Sebastian, Anjali" userId="S::asebastian@seattleu.edu::c75a1a80-7bb0-4f53-985e-6d84c22afa41" providerId="AD" clId="Web-{9A986C60-5D31-49B4-9D8F-201DF0C7F23F}" dt="2023-05-25T00:07:27.074" v="1583" actId="20577"/>
          <ac:spMkLst>
            <pc:docMk/>
            <pc:sldMk cId="377541092" sldId="290"/>
            <ac:spMk id="8" creationId="{5659B069-7EEE-FCC6-486E-A535AB48D3C0}"/>
          </ac:spMkLst>
        </pc:spChg>
        <pc:spChg chg="add">
          <ac:chgData name="Sebastian, Anjali" userId="S::asebastian@seattleu.edu::c75a1a80-7bb0-4f53-985e-6d84c22afa41" providerId="AD" clId="Web-{9A986C60-5D31-49B4-9D8F-201DF0C7F23F}" dt="2023-05-24T23:58:49.528" v="1325"/>
          <ac:spMkLst>
            <pc:docMk/>
            <pc:sldMk cId="377541092" sldId="290"/>
            <ac:spMk id="11" creationId="{058A14AF-9FB5-4CC7-BA35-E8E85D3EDF0E}"/>
          </ac:spMkLst>
        </pc:spChg>
        <pc:spChg chg="add">
          <ac:chgData name="Sebastian, Anjali" userId="S::asebastian@seattleu.edu::c75a1a80-7bb0-4f53-985e-6d84c22afa41" providerId="AD" clId="Web-{9A986C60-5D31-49B4-9D8F-201DF0C7F23F}" dt="2023-05-24T23:58:49.528" v="1325"/>
          <ac:spMkLst>
            <pc:docMk/>
            <pc:sldMk cId="377541092" sldId="290"/>
            <ac:spMk id="13" creationId="{3A9A4357-BD1D-4622-A4FE-766E6AB8DE84}"/>
          </ac:spMkLst>
        </pc:spChg>
        <pc:spChg chg="add">
          <ac:chgData name="Sebastian, Anjali" userId="S::asebastian@seattleu.edu::c75a1a80-7bb0-4f53-985e-6d84c22afa41" providerId="AD" clId="Web-{9A986C60-5D31-49B4-9D8F-201DF0C7F23F}" dt="2023-05-24T23:58:49.528" v="1325"/>
          <ac:spMkLst>
            <pc:docMk/>
            <pc:sldMk cId="377541092" sldId="290"/>
            <ac:spMk id="15" creationId="{E659831F-0D9A-4C63-9EBB-8435B85A440F}"/>
          </ac:spMkLst>
        </pc:spChg>
        <pc:spChg chg="add">
          <ac:chgData name="Sebastian, Anjali" userId="S::asebastian@seattleu.edu::c75a1a80-7bb0-4f53-985e-6d84c22afa41" providerId="AD" clId="Web-{9A986C60-5D31-49B4-9D8F-201DF0C7F23F}" dt="2023-05-24T23:58:49.528" v="1325"/>
          <ac:spMkLst>
            <pc:docMk/>
            <pc:sldMk cId="377541092" sldId="290"/>
            <ac:spMk id="17" creationId="{E6995CE5-F890-4ABA-82A2-26507CE8D2A3}"/>
          </ac:spMkLst>
        </pc:spChg>
        <pc:picChg chg="add mod ord">
          <ac:chgData name="Sebastian, Anjali" userId="S::asebastian@seattleu.edu::c75a1a80-7bb0-4f53-985e-6d84c22afa41" providerId="AD" clId="Web-{9A986C60-5D31-49B4-9D8F-201DF0C7F23F}" dt="2023-05-25T00:05:59.287" v="1546" actId="1076"/>
          <ac:picMkLst>
            <pc:docMk/>
            <pc:sldMk cId="377541092" sldId="290"/>
            <ac:picMk id="2" creationId="{8F389CAB-1DD4-FB10-973F-E4C41B6F9372}"/>
          </ac:picMkLst>
        </pc:picChg>
      </pc:sldChg>
      <pc:sldChg chg="addSp delSp modSp">
        <pc:chgData name="Sebastian, Anjali" userId="S::asebastian@seattleu.edu::c75a1a80-7bb0-4f53-985e-6d84c22afa41" providerId="AD" clId="Web-{9A986C60-5D31-49B4-9D8F-201DF0C7F23F}" dt="2023-05-24T23:56:36.192" v="1321" actId="20577"/>
        <pc:sldMkLst>
          <pc:docMk/>
          <pc:sldMk cId="2465311889" sldId="291"/>
        </pc:sldMkLst>
        <pc:spChg chg="mod">
          <ac:chgData name="Sebastian, Anjali" userId="S::asebastian@seattleu.edu::c75a1a80-7bb0-4f53-985e-6d84c22afa41" providerId="AD" clId="Web-{9A986C60-5D31-49B4-9D8F-201DF0C7F23F}" dt="2023-05-24T23:41:47.797" v="1017" actId="20577"/>
          <ac:spMkLst>
            <pc:docMk/>
            <pc:sldMk cId="2465311889" sldId="291"/>
            <ac:spMk id="2" creationId="{FB3D5A30-7E65-E4BF-ADBB-937DEE5D6E1D}"/>
          </ac:spMkLst>
        </pc:spChg>
        <pc:spChg chg="del">
          <ac:chgData name="Sebastian, Anjali" userId="S::asebastian@seattleu.edu::c75a1a80-7bb0-4f53-985e-6d84c22afa41" providerId="AD" clId="Web-{9A986C60-5D31-49B4-9D8F-201DF0C7F23F}" dt="2023-05-24T23:39:20.788" v="1011"/>
          <ac:spMkLst>
            <pc:docMk/>
            <pc:sldMk cId="2465311889" sldId="291"/>
            <ac:spMk id="3" creationId="{2879F8F3-6DA9-95BA-FA26-E28464842BC1}"/>
          </ac:spMkLst>
        </pc:spChg>
        <pc:spChg chg="add mod">
          <ac:chgData name="Sebastian, Anjali" userId="S::asebastian@seattleu.edu::c75a1a80-7bb0-4f53-985e-6d84c22afa41" providerId="AD" clId="Web-{9A986C60-5D31-49B4-9D8F-201DF0C7F23F}" dt="2023-05-24T23:56:36.192" v="1321" actId="20577"/>
          <ac:spMkLst>
            <pc:docMk/>
            <pc:sldMk cId="2465311889" sldId="291"/>
            <ac:spMk id="5" creationId="{148C47E1-BB92-EA06-9EF7-D854A9E27D60}"/>
          </ac:spMkLst>
        </pc:spChg>
        <pc:graphicFrameChg chg="mod modGraphic">
          <ac:chgData name="Sebastian, Anjali" userId="S::asebastian@seattleu.edu::c75a1a80-7bb0-4f53-985e-6d84c22afa41" providerId="AD" clId="Web-{9A986C60-5D31-49B4-9D8F-201DF0C7F23F}" dt="2023-05-24T23:56:04.284" v="1312"/>
          <ac:graphicFrameMkLst>
            <pc:docMk/>
            <pc:sldMk cId="2465311889" sldId="291"/>
            <ac:graphicFrameMk id="4" creationId="{9E99625D-424B-EB91-21BC-7392E9D3DAB9}"/>
          </ac:graphicFrameMkLst>
        </pc:graphicFrameChg>
      </pc:sldChg>
      <pc:sldChg chg="addSp delSp modSp">
        <pc:chgData name="Sebastian, Anjali" userId="S::asebastian@seattleu.edu::c75a1a80-7bb0-4f53-985e-6d84c22afa41" providerId="AD" clId="Web-{9A986C60-5D31-49B4-9D8F-201DF0C7F23F}" dt="2023-05-24T23:38:59.693" v="1010" actId="1076"/>
        <pc:sldMkLst>
          <pc:docMk/>
          <pc:sldMk cId="1309993749" sldId="293"/>
        </pc:sldMkLst>
        <pc:spChg chg="mod">
          <ac:chgData name="Sebastian, Anjali" userId="S::asebastian@seattleu.edu::c75a1a80-7bb0-4f53-985e-6d84c22afa41" providerId="AD" clId="Web-{9A986C60-5D31-49B4-9D8F-201DF0C7F23F}" dt="2023-05-24T23:38:07.659" v="1002" actId="1076"/>
          <ac:spMkLst>
            <pc:docMk/>
            <pc:sldMk cId="1309993749" sldId="293"/>
            <ac:spMk id="2" creationId="{7C63EC14-547F-DAB8-05F2-3DD5CE444A2E}"/>
          </ac:spMkLst>
        </pc:spChg>
        <pc:spChg chg="add mod">
          <ac:chgData name="Sebastian, Anjali" userId="S::asebastian@seattleu.edu::c75a1a80-7bb0-4f53-985e-6d84c22afa41" providerId="AD" clId="Web-{9A986C60-5D31-49B4-9D8F-201DF0C7F23F}" dt="2023-05-24T23:38:40.708" v="1005" actId="14100"/>
          <ac:spMkLst>
            <pc:docMk/>
            <pc:sldMk cId="1309993749" sldId="293"/>
            <ac:spMk id="6" creationId="{81B6B414-0193-46C0-F13F-18D585F8BE07}"/>
          </ac:spMkLst>
        </pc:spChg>
        <pc:spChg chg="del">
          <ac:chgData name="Sebastian, Anjali" userId="S::asebastian@seattleu.edu::c75a1a80-7bb0-4f53-985e-6d84c22afa41" providerId="AD" clId="Web-{9A986C60-5D31-49B4-9D8F-201DF0C7F23F}" dt="2023-05-24T23:16:30.599" v="703"/>
          <ac:spMkLst>
            <pc:docMk/>
            <pc:sldMk cId="1309993749" sldId="293"/>
            <ac:spMk id="8" creationId="{606EE945-4B0A-15AB-C0EB-1582FB6BF336}"/>
          </ac:spMkLst>
        </pc:spChg>
        <pc:picChg chg="add mod">
          <ac:chgData name="Sebastian, Anjali" userId="S::asebastian@seattleu.edu::c75a1a80-7bb0-4f53-985e-6d84c22afa41" providerId="AD" clId="Web-{9A986C60-5D31-49B4-9D8F-201DF0C7F23F}" dt="2023-05-24T23:38:54.974" v="1009" actId="1076"/>
          <ac:picMkLst>
            <pc:docMk/>
            <pc:sldMk cId="1309993749" sldId="293"/>
            <ac:picMk id="3" creationId="{11E48E6B-8C12-0631-0B96-46F28DE4279F}"/>
          </ac:picMkLst>
        </pc:picChg>
        <pc:picChg chg="del">
          <ac:chgData name="Sebastian, Anjali" userId="S::asebastian@seattleu.edu::c75a1a80-7bb0-4f53-985e-6d84c22afa41" providerId="AD" clId="Web-{9A986C60-5D31-49B4-9D8F-201DF0C7F23F}" dt="2023-05-24T23:36:28.466" v="986"/>
          <ac:picMkLst>
            <pc:docMk/>
            <pc:sldMk cId="1309993749" sldId="293"/>
            <ac:picMk id="5" creationId="{D941A9E8-B9E3-EAF7-0951-79BE0D116DA1}"/>
          </ac:picMkLst>
        </pc:picChg>
        <pc:picChg chg="mod">
          <ac:chgData name="Sebastian, Anjali" userId="S::asebastian@seattleu.edu::c75a1a80-7bb0-4f53-985e-6d84c22afa41" providerId="AD" clId="Web-{9A986C60-5D31-49B4-9D8F-201DF0C7F23F}" dt="2023-05-24T23:38:59.693" v="1010" actId="1076"/>
          <ac:picMkLst>
            <pc:docMk/>
            <pc:sldMk cId="1309993749" sldId="293"/>
            <ac:picMk id="7" creationId="{01AE4E75-AA7B-A053-8B49-B48C294E1AB7}"/>
          </ac:picMkLst>
        </pc:picChg>
      </pc:sldChg>
      <pc:sldChg chg="addSp delSp modSp">
        <pc:chgData name="Sebastian, Anjali" userId="S::asebastian@seattleu.edu::c75a1a80-7bb0-4f53-985e-6d84c22afa41" providerId="AD" clId="Web-{9A986C60-5D31-49B4-9D8F-201DF0C7F23F}" dt="2023-05-24T23:36:02.855" v="978" actId="1076"/>
        <pc:sldMkLst>
          <pc:docMk/>
          <pc:sldMk cId="1741672984" sldId="294"/>
        </pc:sldMkLst>
        <pc:spChg chg="mod">
          <ac:chgData name="Sebastian, Anjali" userId="S::asebastian@seattleu.edu::c75a1a80-7bb0-4f53-985e-6d84c22afa41" providerId="AD" clId="Web-{9A986C60-5D31-49B4-9D8F-201DF0C7F23F}" dt="2023-05-24T23:04:25.464" v="385"/>
          <ac:spMkLst>
            <pc:docMk/>
            <pc:sldMk cId="1741672984" sldId="294"/>
            <ac:spMk id="2" creationId="{B024D3AA-947A-0614-F092-E984CD4CC8D8}"/>
          </ac:spMkLst>
        </pc:spChg>
        <pc:spChg chg="add del">
          <ac:chgData name="Sebastian, Anjali" userId="S::asebastian@seattleu.edu::c75a1a80-7bb0-4f53-985e-6d84c22afa41" providerId="AD" clId="Web-{9A986C60-5D31-49B4-9D8F-201DF0C7F23F}" dt="2023-05-24T23:04:32.636" v="387"/>
          <ac:spMkLst>
            <pc:docMk/>
            <pc:sldMk cId="1741672984" sldId="294"/>
            <ac:spMk id="3" creationId="{1EA95674-73AC-868A-72C5-0B7A395C6B51}"/>
          </ac:spMkLst>
        </pc:spChg>
        <pc:spChg chg="add del">
          <ac:chgData name="Sebastian, Anjali" userId="S::asebastian@seattleu.edu::c75a1a80-7bb0-4f53-985e-6d84c22afa41" providerId="AD" clId="Web-{9A986C60-5D31-49B4-9D8F-201DF0C7F23F}" dt="2023-05-24T23:04:25.464" v="385"/>
          <ac:spMkLst>
            <pc:docMk/>
            <pc:sldMk cId="1741672984" sldId="294"/>
            <ac:spMk id="1031" creationId="{A4AC5506-6312-4701-8D3C-40187889A947}"/>
          </ac:spMkLst>
        </pc:spChg>
        <pc:spChg chg="add del">
          <ac:chgData name="Sebastian, Anjali" userId="S::asebastian@seattleu.edu::c75a1a80-7bb0-4f53-985e-6d84c22afa41" providerId="AD" clId="Web-{9A986C60-5D31-49B4-9D8F-201DF0C7F23F}" dt="2023-05-24T23:04:25.464" v="385"/>
          <ac:spMkLst>
            <pc:docMk/>
            <pc:sldMk cId="1741672984" sldId="294"/>
            <ac:spMk id="1036" creationId="{A4AC5506-6312-4701-8D3C-40187889A947}"/>
          </ac:spMkLst>
        </pc:spChg>
        <pc:picChg chg="del mod">
          <ac:chgData name="Sebastian, Anjali" userId="S::asebastian@seattleu.edu::c75a1a80-7bb0-4f53-985e-6d84c22afa41" providerId="AD" clId="Web-{9A986C60-5D31-49B4-9D8F-201DF0C7F23F}" dt="2023-05-24T23:04:27.323" v="386"/>
          <ac:picMkLst>
            <pc:docMk/>
            <pc:sldMk cId="1741672984" sldId="294"/>
            <ac:picMk id="4" creationId="{F249C0B4-C8B0-CAD0-1D06-562319E15887}"/>
          </ac:picMkLst>
        </pc:picChg>
        <pc:picChg chg="add del mod">
          <ac:chgData name="Sebastian, Anjali" userId="S::asebastian@seattleu.edu::c75a1a80-7bb0-4f53-985e-6d84c22afa41" providerId="AD" clId="Web-{9A986C60-5D31-49B4-9D8F-201DF0C7F23F}" dt="2023-05-24T23:08:47.776" v="390"/>
          <ac:picMkLst>
            <pc:docMk/>
            <pc:sldMk cId="1741672984" sldId="294"/>
            <ac:picMk id="5" creationId="{6F742916-2C6D-BE29-CA2E-CD9CCA2060A0}"/>
          </ac:picMkLst>
        </pc:picChg>
        <pc:picChg chg="add mod">
          <ac:chgData name="Sebastian, Anjali" userId="S::asebastian@seattleu.edu::c75a1a80-7bb0-4f53-985e-6d84c22afa41" providerId="AD" clId="Web-{9A986C60-5D31-49B4-9D8F-201DF0C7F23F}" dt="2023-05-24T23:36:02.855" v="978" actId="1076"/>
          <ac:picMkLst>
            <pc:docMk/>
            <pc:sldMk cId="1741672984" sldId="294"/>
            <ac:picMk id="6" creationId="{AB2E2E14-B72D-7119-35B6-EB9F535525B9}"/>
          </ac:picMkLst>
        </pc:picChg>
      </pc:sldChg>
      <pc:sldChg chg="del">
        <pc:chgData name="Sebastian, Anjali" userId="S::asebastian@seattleu.edu::c75a1a80-7bb0-4f53-985e-6d84c22afa41" providerId="AD" clId="Web-{9A986C60-5D31-49B4-9D8F-201DF0C7F23F}" dt="2023-05-24T23:55:04.515" v="1296"/>
        <pc:sldMkLst>
          <pc:docMk/>
          <pc:sldMk cId="455910605" sldId="295"/>
        </pc:sldMkLst>
      </pc:sldChg>
      <pc:sldChg chg="addSp modSp new mod setBg">
        <pc:chgData name="Sebastian, Anjali" userId="S::asebastian@seattleu.edu::c75a1a80-7bb0-4f53-985e-6d84c22afa41" providerId="AD" clId="Web-{9A986C60-5D31-49B4-9D8F-201DF0C7F23F}" dt="2023-05-25T00:09:19.861" v="1646"/>
        <pc:sldMkLst>
          <pc:docMk/>
          <pc:sldMk cId="2455821584" sldId="296"/>
        </pc:sldMkLst>
        <pc:spChg chg="mod">
          <ac:chgData name="Sebastian, Anjali" userId="S::asebastian@seattleu.edu::c75a1a80-7bb0-4f53-985e-6d84c22afa41" providerId="AD" clId="Web-{9A986C60-5D31-49B4-9D8F-201DF0C7F23F}" dt="2023-05-25T00:09:19.861" v="1646"/>
          <ac:spMkLst>
            <pc:docMk/>
            <pc:sldMk cId="2455821584" sldId="296"/>
            <ac:spMk id="2" creationId="{8915A316-5387-0BA2-F432-2D391962530E}"/>
          </ac:spMkLst>
        </pc:spChg>
        <pc:spChg chg="mod">
          <ac:chgData name="Sebastian, Anjali" userId="S::asebastian@seattleu.edu::c75a1a80-7bb0-4f53-985e-6d84c22afa41" providerId="AD" clId="Web-{9A986C60-5D31-49B4-9D8F-201DF0C7F23F}" dt="2023-05-25T00:09:19.861" v="1646"/>
          <ac:spMkLst>
            <pc:docMk/>
            <pc:sldMk cId="2455821584" sldId="296"/>
            <ac:spMk id="3" creationId="{5969461A-A511-9E16-CA08-54B1EBFFAB9C}"/>
          </ac:spMkLst>
        </pc:spChg>
        <pc:spChg chg="add">
          <ac:chgData name="Sebastian, Anjali" userId="S::asebastian@seattleu.edu::c75a1a80-7bb0-4f53-985e-6d84c22afa41" providerId="AD" clId="Web-{9A986C60-5D31-49B4-9D8F-201DF0C7F23F}" dt="2023-05-25T00:09:19.861" v="1646"/>
          <ac:spMkLst>
            <pc:docMk/>
            <pc:sldMk cId="2455821584" sldId="296"/>
            <ac:spMk id="9" creationId="{79BB35BC-D5C2-4C8B-A22A-A71E6191913B}"/>
          </ac:spMkLst>
        </pc:spChg>
        <pc:picChg chg="add">
          <ac:chgData name="Sebastian, Anjali" userId="S::asebastian@seattleu.edu::c75a1a80-7bb0-4f53-985e-6d84c22afa41" providerId="AD" clId="Web-{9A986C60-5D31-49B4-9D8F-201DF0C7F23F}" dt="2023-05-25T00:09:19.861" v="1646"/>
          <ac:picMkLst>
            <pc:docMk/>
            <pc:sldMk cId="2455821584" sldId="296"/>
            <ac:picMk id="5" creationId="{94DB5965-803C-8D76-88BC-40F5D314013B}"/>
          </ac:picMkLst>
        </pc:picChg>
      </pc:sldChg>
      <pc:sldChg chg="modSp new del mod modClrScheme chgLayout">
        <pc:chgData name="Sebastian, Anjali" userId="S::asebastian@seattleu.edu::c75a1a80-7bb0-4f53-985e-6d84c22afa41" providerId="AD" clId="Web-{9A986C60-5D31-49B4-9D8F-201DF0C7F23F}" dt="2023-05-24T23:03:05.865" v="356"/>
        <pc:sldMkLst>
          <pc:docMk/>
          <pc:sldMk cId="951070277" sldId="297"/>
        </pc:sldMkLst>
        <pc:spChg chg="mod ord">
          <ac:chgData name="Sebastian, Anjali" userId="S::asebastian@seattleu.edu::c75a1a80-7bb0-4f53-985e-6d84c22afa41" providerId="AD" clId="Web-{9A986C60-5D31-49B4-9D8F-201DF0C7F23F}" dt="2023-05-24T22:54:26.241" v="47" actId="20577"/>
          <ac:spMkLst>
            <pc:docMk/>
            <pc:sldMk cId="951070277" sldId="297"/>
            <ac:spMk id="2" creationId="{62832127-0F77-C205-EC3F-3E393A6DD6D2}"/>
          </ac:spMkLst>
        </pc:spChg>
        <pc:spChg chg="mod ord">
          <ac:chgData name="Sebastian, Anjali" userId="S::asebastian@seattleu.edu::c75a1a80-7bb0-4f53-985e-6d84c22afa41" providerId="AD" clId="Web-{9A986C60-5D31-49B4-9D8F-201DF0C7F23F}" dt="2023-05-24T23:00:49.451" v="334" actId="20577"/>
          <ac:spMkLst>
            <pc:docMk/>
            <pc:sldMk cId="951070277" sldId="297"/>
            <ac:spMk id="3" creationId="{08AE0F55-A19A-0068-AD74-34F215788750}"/>
          </ac:spMkLst>
        </pc:spChg>
      </pc:sldChg>
      <pc:sldChg chg="add replId">
        <pc:chgData name="Sebastian, Anjali" userId="S::asebastian@seattleu.edu::c75a1a80-7bb0-4f53-985e-6d84c22afa41" providerId="AD" clId="Web-{9A986C60-5D31-49B4-9D8F-201DF0C7F23F}" dt="2023-05-24T23:02:15.565" v="337"/>
        <pc:sldMkLst>
          <pc:docMk/>
          <pc:sldMk cId="2132778911" sldId="298"/>
        </pc:sldMkLst>
      </pc:sldChg>
      <pc:sldChg chg="addSp delSp modSp new mod setBg modClrScheme chgLayout">
        <pc:chgData name="Sebastian, Anjali" userId="S::asebastian@seattleu.edu::c75a1a80-7bb0-4f53-985e-6d84c22afa41" providerId="AD" clId="Web-{9A986C60-5D31-49B4-9D8F-201DF0C7F23F}" dt="2023-05-24T23:35:39.604" v="977" actId="1076"/>
        <pc:sldMkLst>
          <pc:docMk/>
          <pc:sldMk cId="120412538" sldId="299"/>
        </pc:sldMkLst>
        <pc:spChg chg="mod ord">
          <ac:chgData name="Sebastian, Anjali" userId="S::asebastian@seattleu.edu::c75a1a80-7bb0-4f53-985e-6d84c22afa41" providerId="AD" clId="Web-{9A986C60-5D31-49B4-9D8F-201DF0C7F23F}" dt="2023-05-24T23:34:57.367" v="969" actId="1076"/>
          <ac:spMkLst>
            <pc:docMk/>
            <pc:sldMk cId="120412538" sldId="299"/>
            <ac:spMk id="2" creationId="{6A5BD81A-59E4-B2D5-D812-ED65F0AEFA32}"/>
          </ac:spMkLst>
        </pc:spChg>
        <pc:spChg chg="add del mod ord">
          <ac:chgData name="Sebastian, Anjali" userId="S::asebastian@seattleu.edu::c75a1a80-7bb0-4f53-985e-6d84c22afa41" providerId="AD" clId="Web-{9A986C60-5D31-49B4-9D8F-201DF0C7F23F}" dt="2023-05-24T23:35:39.604" v="977" actId="1076"/>
          <ac:spMkLst>
            <pc:docMk/>
            <pc:sldMk cId="120412538" sldId="299"/>
            <ac:spMk id="3" creationId="{1CFDC3A8-AB8A-3ED6-A152-EDEBE9CFB0CA}"/>
          </ac:spMkLst>
        </pc:spChg>
        <pc:spChg chg="add mod ord">
          <ac:chgData name="Sebastian, Anjali" userId="S::asebastian@seattleu.edu::c75a1a80-7bb0-4f53-985e-6d84c22afa41" providerId="AD" clId="Web-{9A986C60-5D31-49B4-9D8F-201DF0C7F23F}" dt="2023-05-24T23:35:32.259" v="976" actId="14100"/>
          <ac:spMkLst>
            <pc:docMk/>
            <pc:sldMk cId="120412538" sldId="299"/>
            <ac:spMk id="4" creationId="{5BF54A4A-AB78-33DE-97F4-1869EF9F3BE2}"/>
          </ac:spMkLst>
        </pc:spChg>
        <pc:spChg chg="add del">
          <ac:chgData name="Sebastian, Anjali" userId="S::asebastian@seattleu.edu::c75a1a80-7bb0-4f53-985e-6d84c22afa41" providerId="AD" clId="Web-{9A986C60-5D31-49B4-9D8F-201DF0C7F23F}" dt="2023-05-24T23:30:13.022" v="863"/>
          <ac:spMkLst>
            <pc:docMk/>
            <pc:sldMk cId="120412538" sldId="299"/>
            <ac:spMk id="6" creationId="{B62B8519-3868-6993-8727-965750818C75}"/>
          </ac:spMkLst>
        </pc:spChg>
        <pc:spChg chg="add del">
          <ac:chgData name="Sebastian, Anjali" userId="S::asebastian@seattleu.edu::c75a1a80-7bb0-4f53-985e-6d84c22afa41" providerId="AD" clId="Web-{9A986C60-5D31-49B4-9D8F-201DF0C7F23F}" dt="2023-05-24T23:30:48.696" v="944"/>
          <ac:spMkLst>
            <pc:docMk/>
            <pc:sldMk cId="120412538" sldId="299"/>
            <ac:spMk id="8" creationId="{9BFF8F9D-4AF6-4F79-1515-9A34BE60B2EA}"/>
          </ac:spMkLst>
        </pc:spChg>
        <pc:spChg chg="add del">
          <ac:chgData name="Sebastian, Anjali" userId="S::asebastian@seattleu.edu::c75a1a80-7bb0-4f53-985e-6d84c22afa41" providerId="AD" clId="Web-{9A986C60-5D31-49B4-9D8F-201DF0C7F23F}" dt="2023-05-24T23:30:13.975" v="864"/>
          <ac:spMkLst>
            <pc:docMk/>
            <pc:sldMk cId="120412538" sldId="299"/>
            <ac:spMk id="9" creationId="{21739CA5-F0F5-48E1-8E8C-F24B71827E46}"/>
          </ac:spMkLst>
        </pc:spChg>
        <pc:spChg chg="add del">
          <ac:chgData name="Sebastian, Anjali" userId="S::asebastian@seattleu.edu::c75a1a80-7bb0-4f53-985e-6d84c22afa41" providerId="AD" clId="Web-{9A986C60-5D31-49B4-9D8F-201DF0C7F23F}" dt="2023-05-24T23:31:50.778" v="949"/>
          <ac:spMkLst>
            <pc:docMk/>
            <pc:sldMk cId="120412538" sldId="299"/>
            <ac:spMk id="10" creationId="{B36F400F-DF28-43BC-8D8E-4929793B392A}"/>
          </ac:spMkLst>
        </pc:spChg>
        <pc:spChg chg="add del">
          <ac:chgData name="Sebastian, Anjali" userId="S::asebastian@seattleu.edu::c75a1a80-7bb0-4f53-985e-6d84c22afa41" providerId="AD" clId="Web-{9A986C60-5D31-49B4-9D8F-201DF0C7F23F}" dt="2023-05-24T23:30:13.975" v="864"/>
          <ac:spMkLst>
            <pc:docMk/>
            <pc:sldMk cId="120412538" sldId="299"/>
            <ac:spMk id="11" creationId="{3EAD2937-F230-41D4-B9C5-975B129BFC20}"/>
          </ac:spMkLst>
        </pc:spChg>
        <pc:spChg chg="add del">
          <ac:chgData name="Sebastian, Anjali" userId="S::asebastian@seattleu.edu::c75a1a80-7bb0-4f53-985e-6d84c22afa41" providerId="AD" clId="Web-{9A986C60-5D31-49B4-9D8F-201DF0C7F23F}" dt="2023-05-24T23:30:13.975" v="864"/>
          <ac:spMkLst>
            <pc:docMk/>
            <pc:sldMk cId="120412538" sldId="299"/>
            <ac:spMk id="13" creationId="{CCD444A3-C338-4886-B7F1-4BA2AF46EB64}"/>
          </ac:spMkLst>
        </pc:spChg>
        <pc:spChg chg="add mod">
          <ac:chgData name="Sebastian, Anjali" userId="S::asebastian@seattleu.edu::c75a1a80-7bb0-4f53-985e-6d84c22afa41" providerId="AD" clId="Web-{9A986C60-5D31-49B4-9D8F-201DF0C7F23F}" dt="2023-05-24T23:34:53.460" v="968" actId="1076"/>
          <ac:spMkLst>
            <pc:docMk/>
            <pc:sldMk cId="120412538" sldId="299"/>
            <ac:spMk id="20" creationId="{65670B68-A461-3714-8E3D-5156E63510DD}"/>
          </ac:spMkLst>
        </pc:spChg>
        <pc:graphicFrameChg chg="add del">
          <ac:chgData name="Sebastian, Anjali" userId="S::asebastian@seattleu.edu::c75a1a80-7bb0-4f53-985e-6d84c22afa41" providerId="AD" clId="Web-{9A986C60-5D31-49B4-9D8F-201DF0C7F23F}" dt="2023-05-24T23:31:06.869" v="946"/>
          <ac:graphicFrameMkLst>
            <pc:docMk/>
            <pc:sldMk cId="120412538" sldId="299"/>
            <ac:graphicFrameMk id="7" creationId="{7971EF5A-730C-B6B9-DE1E-4325308E2CDF}"/>
          </ac:graphicFrameMkLst>
        </pc:graphicFrameChg>
      </pc:sldChg>
    </pc:docChg>
  </pc:docChgLst>
  <pc:docChgLst>
    <pc:chgData name="Sandhu, Tavnit" userId="S::tsandhu@seattleu.edu::724ec993-bed7-4798-a485-b26b063a8704" providerId="AD" clId="Web-{F17A1497-0BAD-4005-F7CB-97C5129CE68F}"/>
    <pc:docChg chg="modSld">
      <pc:chgData name="Sandhu, Tavnit" userId="S::tsandhu@seattleu.edu::724ec993-bed7-4798-a485-b26b063a8704" providerId="AD" clId="Web-{F17A1497-0BAD-4005-F7CB-97C5129CE68F}" dt="2023-05-25T00:54:02.040" v="1" actId="1076"/>
      <pc:docMkLst>
        <pc:docMk/>
      </pc:docMkLst>
      <pc:sldChg chg="modSp">
        <pc:chgData name="Sandhu, Tavnit" userId="S::tsandhu@seattleu.edu::724ec993-bed7-4798-a485-b26b063a8704" providerId="AD" clId="Web-{F17A1497-0BAD-4005-F7CB-97C5129CE68F}" dt="2023-05-25T00:54:02.040" v="1" actId="1076"/>
        <pc:sldMkLst>
          <pc:docMk/>
          <pc:sldMk cId="1006903481" sldId="289"/>
        </pc:sldMkLst>
        <pc:picChg chg="mod">
          <ac:chgData name="Sandhu, Tavnit" userId="S::tsandhu@seattleu.edu::724ec993-bed7-4798-a485-b26b063a8704" providerId="AD" clId="Web-{F17A1497-0BAD-4005-F7CB-97C5129CE68F}" dt="2023-05-25T00:54:02.040" v="1" actId="1076"/>
          <ac:picMkLst>
            <pc:docMk/>
            <pc:sldMk cId="1006903481" sldId="289"/>
            <ac:picMk id="6" creationId="{F22C14E2-E403-529C-E460-925FD0274FEF}"/>
          </ac:picMkLst>
        </pc:picChg>
      </pc:sldChg>
    </pc:docChg>
  </pc:docChgLst>
  <pc:docChgLst>
    <pc:chgData name="Sebastian, Anjali" userId="S::asebastian@seattleu.edu::c75a1a80-7bb0-4f53-985e-6d84c22afa41" providerId="AD" clId="Web-{B8636C90-0713-47B4-949E-AA1D57659606}"/>
    <pc:docChg chg="addSld modSld sldOrd">
      <pc:chgData name="Sebastian, Anjali" userId="S::asebastian@seattleu.edu::c75a1a80-7bb0-4f53-985e-6d84c22afa41" providerId="AD" clId="Web-{B8636C90-0713-47B4-949E-AA1D57659606}" dt="2023-06-04T08:34:59.363" v="1659" actId="20577"/>
      <pc:docMkLst>
        <pc:docMk/>
      </pc:docMkLst>
      <pc:sldChg chg="addSp delSp modSp">
        <pc:chgData name="Sebastian, Anjali" userId="S::asebastian@seattleu.edu::c75a1a80-7bb0-4f53-985e-6d84c22afa41" providerId="AD" clId="Web-{B8636C90-0713-47B4-949E-AA1D57659606}" dt="2023-06-04T08:34:59.363" v="1659" actId="20577"/>
        <pc:sldMkLst>
          <pc:docMk/>
          <pc:sldMk cId="120412538" sldId="299"/>
        </pc:sldMkLst>
        <pc:spChg chg="del mod">
          <ac:chgData name="Sebastian, Anjali" userId="S::asebastian@seattleu.edu::c75a1a80-7bb0-4f53-985e-6d84c22afa41" providerId="AD" clId="Web-{B8636C90-0713-47B4-949E-AA1D57659606}" dt="2023-06-04T08:33:59.362" v="1650"/>
          <ac:spMkLst>
            <pc:docMk/>
            <pc:sldMk cId="120412538" sldId="299"/>
            <ac:spMk id="3" creationId="{1CFDC3A8-AB8A-3ED6-A152-EDEBE9CFB0CA}"/>
          </ac:spMkLst>
        </pc:spChg>
        <pc:spChg chg="mod">
          <ac:chgData name="Sebastian, Anjali" userId="S::asebastian@seattleu.edu::c75a1a80-7bb0-4f53-985e-6d84c22afa41" providerId="AD" clId="Web-{B8636C90-0713-47B4-949E-AA1D57659606}" dt="2023-06-04T08:30:20.984" v="1611" actId="20577"/>
          <ac:spMkLst>
            <pc:docMk/>
            <pc:sldMk cId="120412538" sldId="299"/>
            <ac:spMk id="4" creationId="{5BF54A4A-AB78-33DE-97F4-1869EF9F3BE2}"/>
          </ac:spMkLst>
        </pc:spChg>
        <pc:spChg chg="add mod">
          <ac:chgData name="Sebastian, Anjali" userId="S::asebastian@seattleu.edu::c75a1a80-7bb0-4f53-985e-6d84c22afa41" providerId="AD" clId="Web-{B8636C90-0713-47B4-949E-AA1D57659606}" dt="2023-06-04T08:33:59.362" v="1650"/>
          <ac:spMkLst>
            <pc:docMk/>
            <pc:sldMk cId="120412538" sldId="299"/>
            <ac:spMk id="14" creationId="{9827C7B4-74A2-3F11-B4F5-F2B42BF4FE73}"/>
          </ac:spMkLst>
        </pc:spChg>
        <pc:graphicFrameChg chg="add del mod modGraphic">
          <ac:chgData name="Sebastian, Anjali" userId="S::asebastian@seattleu.edu::c75a1a80-7bb0-4f53-985e-6d84c22afa41" providerId="AD" clId="Web-{B8636C90-0713-47B4-949E-AA1D57659606}" dt="2023-06-04T08:31:02.984" v="1634"/>
          <ac:graphicFrameMkLst>
            <pc:docMk/>
            <pc:sldMk cId="120412538" sldId="299"/>
            <ac:graphicFrameMk id="5" creationId="{2C855BBF-1BAB-F43A-733F-B2F1C7B4115D}"/>
          </ac:graphicFrameMkLst>
        </pc:graphicFrameChg>
        <pc:graphicFrameChg chg="add mod modGraphic">
          <ac:chgData name="Sebastian, Anjali" userId="S::asebastian@seattleu.edu::c75a1a80-7bb0-4f53-985e-6d84c22afa41" providerId="AD" clId="Web-{B8636C90-0713-47B4-949E-AA1D57659606}" dt="2023-06-04T08:34:59.363" v="1659" actId="20577"/>
          <ac:graphicFrameMkLst>
            <pc:docMk/>
            <pc:sldMk cId="120412538" sldId="299"/>
            <ac:graphicFrameMk id="16" creationId="{88A682CE-3C98-EC4E-2CE4-EB1738A06194}"/>
          </ac:graphicFrameMkLst>
        </pc:graphicFrameChg>
      </pc:sldChg>
      <pc:sldChg chg="modSp ord">
        <pc:chgData name="Sebastian, Anjali" userId="S::asebastian@seattleu.edu::c75a1a80-7bb0-4f53-985e-6d84c22afa41" providerId="AD" clId="Web-{B8636C90-0713-47B4-949E-AA1D57659606}" dt="2023-06-04T08:17:41.757" v="1226" actId="20577"/>
        <pc:sldMkLst>
          <pc:docMk/>
          <pc:sldMk cId="2755056123" sldId="300"/>
        </pc:sldMkLst>
        <pc:spChg chg="mod">
          <ac:chgData name="Sebastian, Anjali" userId="S::asebastian@seattleu.edu::c75a1a80-7bb0-4f53-985e-6d84c22afa41" providerId="AD" clId="Web-{B8636C90-0713-47B4-949E-AA1D57659606}" dt="2023-06-04T08:17:41.757" v="1226" actId="20577"/>
          <ac:spMkLst>
            <pc:docMk/>
            <pc:sldMk cId="2755056123" sldId="300"/>
            <ac:spMk id="3" creationId="{57AF9A77-6CCF-1867-F898-22D24C6F9160}"/>
          </ac:spMkLst>
        </pc:spChg>
      </pc:sldChg>
      <pc:sldChg chg="modSp ord">
        <pc:chgData name="Sebastian, Anjali" userId="S::asebastian@seattleu.edu::c75a1a80-7bb0-4f53-985e-6d84c22afa41" providerId="AD" clId="Web-{B8636C90-0713-47B4-949E-AA1D57659606}" dt="2023-06-04T08:16:59.694" v="1223" actId="20577"/>
        <pc:sldMkLst>
          <pc:docMk/>
          <pc:sldMk cId="229126807" sldId="309"/>
        </pc:sldMkLst>
        <pc:spChg chg="mod">
          <ac:chgData name="Sebastian, Anjali" userId="S::asebastian@seattleu.edu::c75a1a80-7bb0-4f53-985e-6d84c22afa41" providerId="AD" clId="Web-{B8636C90-0713-47B4-949E-AA1D57659606}" dt="2023-06-04T08:15:51.474" v="1213" actId="20577"/>
          <ac:spMkLst>
            <pc:docMk/>
            <pc:sldMk cId="229126807" sldId="309"/>
            <ac:spMk id="2" creationId="{5188371C-9CC7-2057-06EF-F753CC08C6DF}"/>
          </ac:spMkLst>
        </pc:spChg>
        <pc:spChg chg="mod">
          <ac:chgData name="Sebastian, Anjali" userId="S::asebastian@seattleu.edu::c75a1a80-7bb0-4f53-985e-6d84c22afa41" providerId="AD" clId="Web-{B8636C90-0713-47B4-949E-AA1D57659606}" dt="2023-06-04T08:16:59.694" v="1223" actId="20577"/>
          <ac:spMkLst>
            <pc:docMk/>
            <pc:sldMk cId="229126807" sldId="309"/>
            <ac:spMk id="3" creationId="{0704FB94-1E16-FE07-8CD8-22A895582225}"/>
          </ac:spMkLst>
        </pc:spChg>
      </pc:sldChg>
      <pc:sldChg chg="modSp add replId">
        <pc:chgData name="Sebastian, Anjali" userId="S::asebastian@seattleu.edu::c75a1a80-7bb0-4f53-985e-6d84c22afa41" providerId="AD" clId="Web-{B8636C90-0713-47B4-949E-AA1D57659606}" dt="2023-06-04T08:15:33.380" v="1202" actId="20577"/>
        <pc:sldMkLst>
          <pc:docMk/>
          <pc:sldMk cId="2483215263" sldId="310"/>
        </pc:sldMkLst>
        <pc:spChg chg="mod">
          <ac:chgData name="Sebastian, Anjali" userId="S::asebastian@seattleu.edu::c75a1a80-7bb0-4f53-985e-6d84c22afa41" providerId="AD" clId="Web-{B8636C90-0713-47B4-949E-AA1D57659606}" dt="2023-06-04T08:15:33.380" v="1202" actId="20577"/>
          <ac:spMkLst>
            <pc:docMk/>
            <pc:sldMk cId="2483215263" sldId="310"/>
            <ac:spMk id="2" creationId="{8895F3EF-2E5A-EF27-064C-AB63D05BA056}"/>
          </ac:spMkLst>
        </pc:spChg>
        <pc:spChg chg="mod">
          <ac:chgData name="Sebastian, Anjali" userId="S::asebastian@seattleu.edu::c75a1a80-7bb0-4f53-985e-6d84c22afa41" providerId="AD" clId="Web-{B8636C90-0713-47B4-949E-AA1D57659606}" dt="2023-06-04T08:07:23.935" v="897" actId="20577"/>
          <ac:spMkLst>
            <pc:docMk/>
            <pc:sldMk cId="2483215263" sldId="310"/>
            <ac:spMk id="3" creationId="{57AF9A77-6CCF-1867-F898-22D24C6F9160}"/>
          </ac:spMkLst>
        </pc:spChg>
      </pc:sldChg>
      <pc:sldChg chg="modSp add replId">
        <pc:chgData name="Sebastian, Anjali" userId="S::asebastian@seattleu.edu::c75a1a80-7bb0-4f53-985e-6d84c22afa41" providerId="AD" clId="Web-{B8636C90-0713-47B4-949E-AA1D57659606}" dt="2023-06-04T08:21:17.610" v="1294" actId="20577"/>
        <pc:sldMkLst>
          <pc:docMk/>
          <pc:sldMk cId="899636924" sldId="311"/>
        </pc:sldMkLst>
        <pc:spChg chg="mod">
          <ac:chgData name="Sebastian, Anjali" userId="S::asebastian@seattleu.edu::c75a1a80-7bb0-4f53-985e-6d84c22afa41" providerId="AD" clId="Web-{B8636C90-0713-47B4-949E-AA1D57659606}" dt="2023-06-04T08:15:37.724" v="1203" actId="20577"/>
          <ac:spMkLst>
            <pc:docMk/>
            <pc:sldMk cId="899636924" sldId="311"/>
            <ac:spMk id="2" creationId="{8895F3EF-2E5A-EF27-064C-AB63D05BA056}"/>
          </ac:spMkLst>
        </pc:spChg>
        <pc:spChg chg="mod">
          <ac:chgData name="Sebastian, Anjali" userId="S::asebastian@seattleu.edu::c75a1a80-7bb0-4f53-985e-6d84c22afa41" providerId="AD" clId="Web-{B8636C90-0713-47B4-949E-AA1D57659606}" dt="2023-06-04T08:21:17.610" v="1294" actId="20577"/>
          <ac:spMkLst>
            <pc:docMk/>
            <pc:sldMk cId="899636924" sldId="311"/>
            <ac:spMk id="3" creationId="{57AF9A77-6CCF-1867-F898-22D24C6F9160}"/>
          </ac:spMkLst>
        </pc:spChg>
      </pc:sldChg>
      <pc:sldChg chg="modSp add replId">
        <pc:chgData name="Sebastian, Anjali" userId="S::asebastian@seattleu.edu::c75a1a80-7bb0-4f53-985e-6d84c22afa41" providerId="AD" clId="Web-{B8636C90-0713-47B4-949E-AA1D57659606}" dt="2023-06-04T08:28:34.591" v="1589" actId="20577"/>
        <pc:sldMkLst>
          <pc:docMk/>
          <pc:sldMk cId="1600654797" sldId="312"/>
        </pc:sldMkLst>
        <pc:spChg chg="mod">
          <ac:chgData name="Sebastian, Anjali" userId="S::asebastian@seattleu.edu::c75a1a80-7bb0-4f53-985e-6d84c22afa41" providerId="AD" clId="Web-{B8636C90-0713-47B4-949E-AA1D57659606}" dt="2023-06-04T08:13:16.409" v="1123" actId="20577"/>
          <ac:spMkLst>
            <pc:docMk/>
            <pc:sldMk cId="1600654797" sldId="312"/>
            <ac:spMk id="2" creationId="{8895F3EF-2E5A-EF27-064C-AB63D05BA056}"/>
          </ac:spMkLst>
        </pc:spChg>
        <pc:spChg chg="mod">
          <ac:chgData name="Sebastian, Anjali" userId="S::asebastian@seattleu.edu::c75a1a80-7bb0-4f53-985e-6d84c22afa41" providerId="AD" clId="Web-{B8636C90-0713-47B4-949E-AA1D57659606}" dt="2023-06-04T08:28:34.591" v="1589" actId="20577"/>
          <ac:spMkLst>
            <pc:docMk/>
            <pc:sldMk cId="1600654797" sldId="312"/>
            <ac:spMk id="3" creationId="{57AF9A77-6CCF-1867-F898-22D24C6F9160}"/>
          </ac:spMkLst>
        </pc:spChg>
      </pc:sldChg>
      <pc:sldChg chg="addSp delSp modSp new">
        <pc:chgData name="Sebastian, Anjali" userId="S::asebastian@seattleu.edu::c75a1a80-7bb0-4f53-985e-6d84c22afa41" providerId="AD" clId="Web-{B8636C90-0713-47B4-949E-AA1D57659606}" dt="2023-06-04T08:33:32.502" v="1649"/>
        <pc:sldMkLst>
          <pc:docMk/>
          <pc:sldMk cId="1639190904" sldId="313"/>
        </pc:sldMkLst>
        <pc:spChg chg="del">
          <ac:chgData name="Sebastian, Anjali" userId="S::asebastian@seattleu.edu::c75a1a80-7bb0-4f53-985e-6d84c22afa41" providerId="AD" clId="Web-{B8636C90-0713-47B4-949E-AA1D57659606}" dt="2023-06-04T08:29:28.905" v="1591"/>
          <ac:spMkLst>
            <pc:docMk/>
            <pc:sldMk cId="1639190904" sldId="313"/>
            <ac:spMk id="4" creationId="{4D20909C-0CB6-4493-0403-11221793BBD5}"/>
          </ac:spMkLst>
        </pc:spChg>
        <pc:graphicFrameChg chg="add mod ord modGraphic">
          <ac:chgData name="Sebastian, Anjali" userId="S::asebastian@seattleu.edu::c75a1a80-7bb0-4f53-985e-6d84c22afa41" providerId="AD" clId="Web-{B8636C90-0713-47B4-949E-AA1D57659606}" dt="2023-06-04T08:33:32.502" v="1649"/>
          <ac:graphicFrameMkLst>
            <pc:docMk/>
            <pc:sldMk cId="1639190904" sldId="313"/>
            <ac:graphicFrameMk id="5" creationId="{843F38C1-39D0-406D-A482-2EFA5C88478F}"/>
          </ac:graphicFrameMkLst>
        </pc:graphicFrameChg>
      </pc:sldChg>
    </pc:docChg>
  </pc:docChgLst>
  <pc:docChgLst>
    <pc:chgData name="Sebastian, Anjali" userId="S::asebastian@seattleu.edu::c75a1a80-7bb0-4f53-985e-6d84c22afa41" providerId="AD" clId="Web-{B3C223A2-B6D8-4DC6-ABE7-C7045AF606B3}"/>
    <pc:docChg chg="addSld modSld">
      <pc:chgData name="Sebastian, Anjali" userId="S::asebastian@seattleu.edu::c75a1a80-7bb0-4f53-985e-6d84c22afa41" providerId="AD" clId="Web-{B3C223A2-B6D8-4DC6-ABE7-C7045AF606B3}" dt="2023-06-05T07:45:13.618" v="520"/>
      <pc:docMkLst>
        <pc:docMk/>
      </pc:docMkLst>
      <pc:sldChg chg="modSp">
        <pc:chgData name="Sebastian, Anjali" userId="S::asebastian@seattleu.edu::c75a1a80-7bb0-4f53-985e-6d84c22afa41" providerId="AD" clId="Web-{B3C223A2-B6D8-4DC6-ABE7-C7045AF606B3}" dt="2023-06-05T07:24:54.043" v="57"/>
        <pc:sldMkLst>
          <pc:docMk/>
          <pc:sldMk cId="1588517909" sldId="324"/>
        </pc:sldMkLst>
        <pc:graphicFrameChg chg="mod modGraphic">
          <ac:chgData name="Sebastian, Anjali" userId="S::asebastian@seattleu.edu::c75a1a80-7bb0-4f53-985e-6d84c22afa41" providerId="AD" clId="Web-{B3C223A2-B6D8-4DC6-ABE7-C7045AF606B3}" dt="2023-06-05T07:24:54.043" v="57"/>
          <ac:graphicFrameMkLst>
            <pc:docMk/>
            <pc:sldMk cId="1588517909" sldId="324"/>
            <ac:graphicFrameMk id="17" creationId="{22316434-D324-EFA5-F5E9-4C42F346E794}"/>
          </ac:graphicFrameMkLst>
        </pc:graphicFrameChg>
      </pc:sldChg>
      <pc:sldChg chg="addSp delSp modSp new">
        <pc:chgData name="Sebastian, Anjali" userId="S::asebastian@seattleu.edu::c75a1a80-7bb0-4f53-985e-6d84c22afa41" providerId="AD" clId="Web-{B3C223A2-B6D8-4DC6-ABE7-C7045AF606B3}" dt="2023-06-05T07:45:13.618" v="520"/>
        <pc:sldMkLst>
          <pc:docMk/>
          <pc:sldMk cId="1729929552" sldId="327"/>
        </pc:sldMkLst>
        <pc:spChg chg="del">
          <ac:chgData name="Sebastian, Anjali" userId="S::asebastian@seattleu.edu::c75a1a80-7bb0-4f53-985e-6d84c22afa41" providerId="AD" clId="Web-{B3C223A2-B6D8-4DC6-ABE7-C7045AF606B3}" dt="2023-06-05T07:34:46.236" v="59"/>
          <ac:spMkLst>
            <pc:docMk/>
            <pc:sldMk cId="1729929552" sldId="327"/>
            <ac:spMk id="3" creationId="{106D84A8-7594-6CB7-EF47-BBBB33A84642}"/>
          </ac:spMkLst>
        </pc:spChg>
        <pc:spChg chg="add mod">
          <ac:chgData name="Sebastian, Anjali" userId="S::asebastian@seattleu.edu::c75a1a80-7bb0-4f53-985e-6d84c22afa41" providerId="AD" clId="Web-{B3C223A2-B6D8-4DC6-ABE7-C7045AF606B3}" dt="2023-06-05T07:42:10.862" v="474" actId="20577"/>
          <ac:spMkLst>
            <pc:docMk/>
            <pc:sldMk cId="1729929552" sldId="327"/>
            <ac:spMk id="7" creationId="{D2B66D2A-AA23-0FEF-EABA-00FB60487C7D}"/>
          </ac:spMkLst>
        </pc:spChg>
        <pc:spChg chg="add mod">
          <ac:chgData name="Sebastian, Anjali" userId="S::asebastian@seattleu.edu::c75a1a80-7bb0-4f53-985e-6d84c22afa41" providerId="AD" clId="Web-{B3C223A2-B6D8-4DC6-ABE7-C7045AF606B3}" dt="2023-06-05T07:45:01.446" v="519" actId="1076"/>
          <ac:spMkLst>
            <pc:docMk/>
            <pc:sldMk cId="1729929552" sldId="327"/>
            <ac:spMk id="9" creationId="{58E4F62A-78F2-9E6D-FE99-B22430B8F65C}"/>
          </ac:spMkLst>
        </pc:spChg>
        <pc:spChg chg="add">
          <ac:chgData name="Sebastian, Anjali" userId="S::asebastian@seattleu.edu::c75a1a80-7bb0-4f53-985e-6d84c22afa41" providerId="AD" clId="Web-{B3C223A2-B6D8-4DC6-ABE7-C7045AF606B3}" dt="2023-06-05T07:45:13.618" v="520"/>
          <ac:spMkLst>
            <pc:docMk/>
            <pc:sldMk cId="1729929552" sldId="327"/>
            <ac:spMk id="11" creationId="{71F7C1E2-BE61-02DD-9B9B-C6826EA28A9A}"/>
          </ac:spMkLst>
        </pc:spChg>
        <pc:graphicFrameChg chg="add mod ord modGraphic">
          <ac:chgData name="Sebastian, Anjali" userId="S::asebastian@seattleu.edu::c75a1a80-7bb0-4f53-985e-6d84c22afa41" providerId="AD" clId="Web-{B3C223A2-B6D8-4DC6-ABE7-C7045AF606B3}" dt="2023-06-05T07:43:20.880" v="517"/>
          <ac:graphicFrameMkLst>
            <pc:docMk/>
            <pc:sldMk cId="1729929552" sldId="327"/>
            <ac:graphicFrameMk id="5" creationId="{2F103B10-AECB-1F51-48A6-1420715D893E}"/>
          </ac:graphicFrameMkLst>
        </pc:graphicFrameChg>
      </pc:sldChg>
    </pc:docChg>
  </pc:docChgLst>
  <pc:docChgLst>
    <pc:chgData name="Sebastian, Anjali" userId="S::asebastian@seattleu.edu::c75a1a80-7bb0-4f53-985e-6d84c22afa41" providerId="AD" clId="Web-{2B40DD0B-81AF-4319-A3D4-8CCF0E4B6EBE}"/>
    <pc:docChg chg="addSld delSld modSld sldOrd">
      <pc:chgData name="Sebastian, Anjali" userId="S::asebastian@seattleu.edu::c75a1a80-7bb0-4f53-985e-6d84c22afa41" providerId="AD" clId="Web-{2B40DD0B-81AF-4319-A3D4-8CCF0E4B6EBE}" dt="2023-06-04T16:16:40.844" v="2434"/>
      <pc:docMkLst>
        <pc:docMk/>
      </pc:docMkLst>
      <pc:sldChg chg="del">
        <pc:chgData name="Sebastian, Anjali" userId="S::asebastian@seattleu.edu::c75a1a80-7bb0-4f53-985e-6d84c22afa41" providerId="AD" clId="Web-{2B40DD0B-81AF-4319-A3D4-8CCF0E4B6EBE}" dt="2023-06-04T13:36:46.649" v="1151"/>
        <pc:sldMkLst>
          <pc:docMk/>
          <pc:sldMk cId="75596134" sldId="275"/>
        </pc:sldMkLst>
      </pc:sldChg>
      <pc:sldChg chg="del">
        <pc:chgData name="Sebastian, Anjali" userId="S::asebastian@seattleu.edu::c75a1a80-7bb0-4f53-985e-6d84c22afa41" providerId="AD" clId="Web-{2B40DD0B-81AF-4319-A3D4-8CCF0E4B6EBE}" dt="2023-06-04T13:36:48.836" v="1152"/>
        <pc:sldMkLst>
          <pc:docMk/>
          <pc:sldMk cId="2160559329" sldId="280"/>
        </pc:sldMkLst>
      </pc:sldChg>
      <pc:sldChg chg="del">
        <pc:chgData name="Sebastian, Anjali" userId="S::asebastian@seattleu.edu::c75a1a80-7bb0-4f53-985e-6d84c22afa41" providerId="AD" clId="Web-{2B40DD0B-81AF-4319-A3D4-8CCF0E4B6EBE}" dt="2023-06-04T13:36:45.508" v="1150"/>
        <pc:sldMkLst>
          <pc:docMk/>
          <pc:sldMk cId="3451463499" sldId="283"/>
        </pc:sldMkLst>
      </pc:sldChg>
      <pc:sldChg chg="del">
        <pc:chgData name="Sebastian, Anjali" userId="S::asebastian@seattleu.edu::c75a1a80-7bb0-4f53-985e-6d84c22afa41" providerId="AD" clId="Web-{2B40DD0B-81AF-4319-A3D4-8CCF0E4B6EBE}" dt="2023-06-04T13:36:44.024" v="1149"/>
        <pc:sldMkLst>
          <pc:docMk/>
          <pc:sldMk cId="3100427886" sldId="284"/>
        </pc:sldMkLst>
      </pc:sldChg>
      <pc:sldChg chg="addSp delSp modSp del mod modClrScheme delDesignElem chgLayout">
        <pc:chgData name="Sebastian, Anjali" userId="S::asebastian@seattleu.edu::c75a1a80-7bb0-4f53-985e-6d84c22afa41" providerId="AD" clId="Web-{2B40DD0B-81AF-4319-A3D4-8CCF0E4B6EBE}" dt="2023-06-04T13:35:16.975" v="1138"/>
        <pc:sldMkLst>
          <pc:docMk/>
          <pc:sldMk cId="377541092" sldId="290"/>
        </pc:sldMkLst>
        <pc:spChg chg="del mod">
          <ac:chgData name="Sebastian, Anjali" userId="S::asebastian@seattleu.edu::c75a1a80-7bb0-4f53-985e-6d84c22afa41" providerId="AD" clId="Web-{2B40DD0B-81AF-4319-A3D4-8CCF0E4B6EBE}" dt="2023-06-04T12:54:49.177" v="776"/>
          <ac:spMkLst>
            <pc:docMk/>
            <pc:sldMk cId="377541092" sldId="290"/>
            <ac:spMk id="3" creationId="{EA9201C9-47B6-1733-04AE-087E56E46BE0}"/>
          </ac:spMkLst>
        </pc:spChg>
        <pc:spChg chg="mod ord">
          <ac:chgData name="Sebastian, Anjali" userId="S::asebastian@seattleu.edu::c75a1a80-7bb0-4f53-985e-6d84c22afa41" providerId="AD" clId="Web-{2B40DD0B-81AF-4319-A3D4-8CCF0E4B6EBE}" dt="2023-06-04T12:58:08.181" v="828"/>
          <ac:spMkLst>
            <pc:docMk/>
            <pc:sldMk cId="377541092" sldId="290"/>
            <ac:spMk id="4" creationId="{180A39D0-4C99-6451-1722-703243469BD2}"/>
          </ac:spMkLst>
        </pc:spChg>
        <pc:spChg chg="add del mod ord">
          <ac:chgData name="Sebastian, Anjali" userId="S::asebastian@seattleu.edu::c75a1a80-7bb0-4f53-985e-6d84c22afa41" providerId="AD" clId="Web-{2B40DD0B-81AF-4319-A3D4-8CCF0E4B6EBE}" dt="2023-06-04T12:57:03.289" v="816"/>
          <ac:spMkLst>
            <pc:docMk/>
            <pc:sldMk cId="377541092" sldId="290"/>
            <ac:spMk id="5" creationId="{37BB720F-7EDF-9B4D-F9FF-FF5F4A33050B}"/>
          </ac:spMkLst>
        </pc:spChg>
        <pc:spChg chg="mod ord">
          <ac:chgData name="Sebastian, Anjali" userId="S::asebastian@seattleu.edu::c75a1a80-7bb0-4f53-985e-6d84c22afa41" providerId="AD" clId="Web-{2B40DD0B-81AF-4319-A3D4-8CCF0E4B6EBE}" dt="2023-06-04T12:58:55.197" v="837" actId="14100"/>
          <ac:spMkLst>
            <pc:docMk/>
            <pc:sldMk cId="377541092" sldId="290"/>
            <ac:spMk id="8" creationId="{5659B069-7EEE-FCC6-486E-A535AB48D3C0}"/>
          </ac:spMkLst>
        </pc:spChg>
        <pc:spChg chg="del">
          <ac:chgData name="Sebastian, Anjali" userId="S::asebastian@seattleu.edu::c75a1a80-7bb0-4f53-985e-6d84c22afa41" providerId="AD" clId="Web-{2B40DD0B-81AF-4319-A3D4-8CCF0E4B6EBE}" dt="2023-06-04T12:48:32.874" v="597"/>
          <ac:spMkLst>
            <pc:docMk/>
            <pc:sldMk cId="377541092" sldId="290"/>
            <ac:spMk id="11" creationId="{058A14AF-9FB5-4CC7-BA35-E8E85D3EDF0E}"/>
          </ac:spMkLst>
        </pc:spChg>
        <pc:spChg chg="del">
          <ac:chgData name="Sebastian, Anjali" userId="S::asebastian@seattleu.edu::c75a1a80-7bb0-4f53-985e-6d84c22afa41" providerId="AD" clId="Web-{2B40DD0B-81AF-4319-A3D4-8CCF0E4B6EBE}" dt="2023-06-04T12:48:32.874" v="597"/>
          <ac:spMkLst>
            <pc:docMk/>
            <pc:sldMk cId="377541092" sldId="290"/>
            <ac:spMk id="13" creationId="{3A9A4357-BD1D-4622-A4FE-766E6AB8DE84}"/>
          </ac:spMkLst>
        </pc:spChg>
        <pc:spChg chg="add">
          <ac:chgData name="Sebastian, Anjali" userId="S::asebastian@seattleu.edu::c75a1a80-7bb0-4f53-985e-6d84c22afa41" providerId="AD" clId="Web-{2B40DD0B-81AF-4319-A3D4-8CCF0E4B6EBE}" dt="2023-06-04T12:58:08.181" v="828"/>
          <ac:spMkLst>
            <pc:docMk/>
            <pc:sldMk cId="377541092" sldId="290"/>
            <ac:spMk id="14" creationId="{B50AB553-2A96-4A92-96F2-93548E096954}"/>
          </ac:spMkLst>
        </pc:spChg>
        <pc:spChg chg="del">
          <ac:chgData name="Sebastian, Anjali" userId="S::asebastian@seattleu.edu::c75a1a80-7bb0-4f53-985e-6d84c22afa41" providerId="AD" clId="Web-{2B40DD0B-81AF-4319-A3D4-8CCF0E4B6EBE}" dt="2023-06-04T12:48:32.874" v="597"/>
          <ac:spMkLst>
            <pc:docMk/>
            <pc:sldMk cId="377541092" sldId="290"/>
            <ac:spMk id="15" creationId="{E659831F-0D9A-4C63-9EBB-8435B85A440F}"/>
          </ac:spMkLst>
        </pc:spChg>
        <pc:spChg chg="del">
          <ac:chgData name="Sebastian, Anjali" userId="S::asebastian@seattleu.edu::c75a1a80-7bb0-4f53-985e-6d84c22afa41" providerId="AD" clId="Web-{2B40DD0B-81AF-4319-A3D4-8CCF0E4B6EBE}" dt="2023-06-04T12:48:32.874" v="597"/>
          <ac:spMkLst>
            <pc:docMk/>
            <pc:sldMk cId="377541092" sldId="290"/>
            <ac:spMk id="17" creationId="{E6995CE5-F890-4ABA-82A2-26507CE8D2A3}"/>
          </ac:spMkLst>
        </pc:spChg>
        <pc:spChg chg="add del mod">
          <ac:chgData name="Sebastian, Anjali" userId="S::asebastian@seattleu.edu::c75a1a80-7bb0-4f53-985e-6d84c22afa41" providerId="AD" clId="Web-{2B40DD0B-81AF-4319-A3D4-8CCF0E4B6EBE}" dt="2023-06-04T12:57:33.462" v="822"/>
          <ac:spMkLst>
            <pc:docMk/>
            <pc:sldMk cId="377541092" sldId="290"/>
            <ac:spMk id="114" creationId="{9BF2F53D-5742-E64E-1A78-2855031D7808}"/>
          </ac:spMkLst>
        </pc:spChg>
        <pc:graphicFrameChg chg="add del mod">
          <ac:chgData name="Sebastian, Anjali" userId="S::asebastian@seattleu.edu::c75a1a80-7bb0-4f53-985e-6d84c22afa41" providerId="AD" clId="Web-{2B40DD0B-81AF-4319-A3D4-8CCF0E4B6EBE}" dt="2023-06-04T12:49:45.500" v="637"/>
          <ac:graphicFrameMkLst>
            <pc:docMk/>
            <pc:sldMk cId="377541092" sldId="290"/>
            <ac:graphicFrameMk id="7" creationId="{B23D31B3-451E-E999-8E6C-06A7A92BB860}"/>
          </ac:graphicFrameMkLst>
        </pc:graphicFrameChg>
        <pc:graphicFrameChg chg="add del mod modGraphic">
          <ac:chgData name="Sebastian, Anjali" userId="S::asebastian@seattleu.edu::c75a1a80-7bb0-4f53-985e-6d84c22afa41" providerId="AD" clId="Web-{2B40DD0B-81AF-4319-A3D4-8CCF0E4B6EBE}" dt="2023-06-04T12:58:34.447" v="832"/>
          <ac:graphicFrameMkLst>
            <pc:docMk/>
            <pc:sldMk cId="377541092" sldId="290"/>
            <ac:graphicFrameMk id="9" creationId="{2409B1E3-E697-5224-CD80-5A33CD179958}"/>
          </ac:graphicFrameMkLst>
        </pc:graphicFrameChg>
        <pc:picChg chg="del">
          <ac:chgData name="Sebastian, Anjali" userId="S::asebastian@seattleu.edu::c75a1a80-7bb0-4f53-985e-6d84c22afa41" providerId="AD" clId="Web-{2B40DD0B-81AF-4319-A3D4-8CCF0E4B6EBE}" dt="2023-06-04T12:21:16.879" v="291"/>
          <ac:picMkLst>
            <pc:docMk/>
            <pc:sldMk cId="377541092" sldId="290"/>
            <ac:picMk id="2" creationId="{8F389CAB-1DD4-FB10-973F-E4C41B6F9372}"/>
          </ac:picMkLst>
        </pc:picChg>
        <pc:picChg chg="add">
          <ac:chgData name="Sebastian, Anjali" userId="S::asebastian@seattleu.edu::c75a1a80-7bb0-4f53-985e-6d84c22afa41" providerId="AD" clId="Web-{2B40DD0B-81AF-4319-A3D4-8CCF0E4B6EBE}" dt="2023-06-04T12:58:08.181" v="828"/>
          <ac:picMkLst>
            <pc:docMk/>
            <pc:sldMk cId="377541092" sldId="290"/>
            <ac:picMk id="12" creationId="{64C9D448-00BD-DEB4-D631-4B177826D9A2}"/>
          </ac:picMkLst>
        </pc:picChg>
      </pc:sldChg>
      <pc:sldChg chg="addSp modSp">
        <pc:chgData name="Sebastian, Anjali" userId="S::asebastian@seattleu.edu::c75a1a80-7bb0-4f53-985e-6d84c22afa41" providerId="AD" clId="Web-{2B40DD0B-81AF-4319-A3D4-8CCF0E4B6EBE}" dt="2023-06-04T13:35:58.585" v="1148" actId="1076"/>
        <pc:sldMkLst>
          <pc:docMk/>
          <pc:sldMk cId="2465311889" sldId="291"/>
        </pc:sldMkLst>
        <pc:spChg chg="mod">
          <ac:chgData name="Sebastian, Anjali" userId="S::asebastian@seattleu.edu::c75a1a80-7bb0-4f53-985e-6d84c22afa41" providerId="AD" clId="Web-{2B40DD0B-81AF-4319-A3D4-8CCF0E4B6EBE}" dt="2023-06-04T13:35:58.585" v="1148" actId="1076"/>
          <ac:spMkLst>
            <pc:docMk/>
            <pc:sldMk cId="2465311889" sldId="291"/>
            <ac:spMk id="5" creationId="{148C47E1-BB92-EA06-9EF7-D854A9E27D60}"/>
          </ac:spMkLst>
        </pc:spChg>
        <pc:graphicFrameChg chg="mod modGraphic">
          <ac:chgData name="Sebastian, Anjali" userId="S::asebastian@seattleu.edu::c75a1a80-7bb0-4f53-985e-6d84c22afa41" providerId="AD" clId="Web-{2B40DD0B-81AF-4319-A3D4-8CCF0E4B6EBE}" dt="2023-06-04T12:13:05.121" v="214"/>
          <ac:graphicFrameMkLst>
            <pc:docMk/>
            <pc:sldMk cId="2465311889" sldId="291"/>
            <ac:graphicFrameMk id="4" creationId="{9E99625D-424B-EB91-21BC-7392E9D3DAB9}"/>
          </ac:graphicFrameMkLst>
        </pc:graphicFrameChg>
        <pc:picChg chg="add mod">
          <ac:chgData name="Sebastian, Anjali" userId="S::asebastian@seattleu.edu::c75a1a80-7bb0-4f53-985e-6d84c22afa41" providerId="AD" clId="Web-{2B40DD0B-81AF-4319-A3D4-8CCF0E4B6EBE}" dt="2023-06-04T12:12:26.714" v="209" actId="1076"/>
          <ac:picMkLst>
            <pc:docMk/>
            <pc:sldMk cId="2465311889" sldId="291"/>
            <ac:picMk id="6" creationId="{36A667D3-722A-DBCD-40A3-9FEC9F1546BA}"/>
          </ac:picMkLst>
        </pc:picChg>
        <pc:picChg chg="add mod">
          <ac:chgData name="Sebastian, Anjali" userId="S::asebastian@seattleu.edu::c75a1a80-7bb0-4f53-985e-6d84c22afa41" providerId="AD" clId="Web-{2B40DD0B-81AF-4319-A3D4-8CCF0E4B6EBE}" dt="2023-06-04T12:12:26.745" v="210" actId="1076"/>
          <ac:picMkLst>
            <pc:docMk/>
            <pc:sldMk cId="2465311889" sldId="291"/>
            <ac:picMk id="8" creationId="{8D4D0138-7119-755C-DA88-A4ADDC42B6B8}"/>
          </ac:picMkLst>
        </pc:picChg>
        <pc:picChg chg="add mod">
          <ac:chgData name="Sebastian, Anjali" userId="S::asebastian@seattleu.edu::c75a1a80-7bb0-4f53-985e-6d84c22afa41" providerId="AD" clId="Web-{2B40DD0B-81AF-4319-A3D4-8CCF0E4B6EBE}" dt="2023-06-04T12:12:26.776" v="211" actId="1076"/>
          <ac:picMkLst>
            <pc:docMk/>
            <pc:sldMk cId="2465311889" sldId="291"/>
            <ac:picMk id="11" creationId="{B2AAC639-C49F-E36C-6C41-E80F1B8C4D3D}"/>
          </ac:picMkLst>
        </pc:picChg>
      </pc:sldChg>
      <pc:sldChg chg="addSp delSp modSp">
        <pc:chgData name="Sebastian, Anjali" userId="S::asebastian@seattleu.edu::c75a1a80-7bb0-4f53-985e-6d84c22afa41" providerId="AD" clId="Web-{2B40DD0B-81AF-4319-A3D4-8CCF0E4B6EBE}" dt="2023-06-04T13:35:13.038" v="1137"/>
        <pc:sldMkLst>
          <pc:docMk/>
          <pc:sldMk cId="1309993749" sldId="293"/>
        </pc:sldMkLst>
        <pc:spChg chg="mod">
          <ac:chgData name="Sebastian, Anjali" userId="S::asebastian@seattleu.edu::c75a1a80-7bb0-4f53-985e-6d84c22afa41" providerId="AD" clId="Web-{2B40DD0B-81AF-4319-A3D4-8CCF0E4B6EBE}" dt="2023-06-04T12:43:34.446" v="596" actId="20577"/>
          <ac:spMkLst>
            <pc:docMk/>
            <pc:sldMk cId="1309993749" sldId="293"/>
            <ac:spMk id="2" creationId="{7C63EC14-547F-DAB8-05F2-3DD5CE444A2E}"/>
          </ac:spMkLst>
        </pc:spChg>
        <pc:spChg chg="add mod">
          <ac:chgData name="Sebastian, Anjali" userId="S::asebastian@seattleu.edu::c75a1a80-7bb0-4f53-985e-6d84c22afa41" providerId="AD" clId="Web-{2B40DD0B-81AF-4319-A3D4-8CCF0E4B6EBE}" dt="2023-06-04T13:35:06.522" v="1136" actId="20577"/>
          <ac:spMkLst>
            <pc:docMk/>
            <pc:sldMk cId="1309993749" sldId="293"/>
            <ac:spMk id="9" creationId="{ADDC04ED-4C8F-3F4D-8251-CCDC50720E63}"/>
          </ac:spMkLst>
        </pc:spChg>
        <pc:graphicFrameChg chg="add mod modGraphic">
          <ac:chgData name="Sebastian, Anjali" userId="S::asebastian@seattleu.edu::c75a1a80-7bb0-4f53-985e-6d84c22afa41" providerId="AD" clId="Web-{2B40DD0B-81AF-4319-A3D4-8CCF0E4B6EBE}" dt="2023-06-04T13:34:31.428" v="1112" actId="1076"/>
          <ac:graphicFrameMkLst>
            <pc:docMk/>
            <pc:sldMk cId="1309993749" sldId="293"/>
            <ac:graphicFrameMk id="5" creationId="{1DED3E4A-D69A-73E2-619E-FCE44E8B2F4D}"/>
          </ac:graphicFrameMkLst>
        </pc:graphicFrameChg>
        <pc:picChg chg="del">
          <ac:chgData name="Sebastian, Anjali" userId="S::asebastian@seattleu.edu::c75a1a80-7bb0-4f53-985e-6d84c22afa41" providerId="AD" clId="Web-{2B40DD0B-81AF-4319-A3D4-8CCF0E4B6EBE}" dt="2023-06-04T12:17:39.813" v="251"/>
          <ac:picMkLst>
            <pc:docMk/>
            <pc:sldMk cId="1309993749" sldId="293"/>
            <ac:picMk id="3" creationId="{11E48E6B-8C12-0631-0B96-46F28DE4279F}"/>
          </ac:picMkLst>
        </pc:picChg>
        <pc:picChg chg="add del mod">
          <ac:chgData name="Sebastian, Anjali" userId="S::asebastian@seattleu.edu::c75a1a80-7bb0-4f53-985e-6d84c22afa41" providerId="AD" clId="Web-{2B40DD0B-81AF-4319-A3D4-8CCF0E4B6EBE}" dt="2023-06-04T13:35:13.038" v="1137"/>
          <ac:picMkLst>
            <pc:docMk/>
            <pc:sldMk cId="1309993749" sldId="293"/>
            <ac:picMk id="4" creationId="{2BCF0050-0AD9-CA64-5EC6-237C3F3E053E}"/>
          </ac:picMkLst>
        </pc:picChg>
        <pc:picChg chg="del">
          <ac:chgData name="Sebastian, Anjali" userId="S::asebastian@seattleu.edu::c75a1a80-7bb0-4f53-985e-6d84c22afa41" providerId="AD" clId="Web-{2B40DD0B-81AF-4319-A3D4-8CCF0E4B6EBE}" dt="2023-06-04T12:17:34.219" v="250"/>
          <ac:picMkLst>
            <pc:docMk/>
            <pc:sldMk cId="1309993749" sldId="293"/>
            <ac:picMk id="7" creationId="{01AE4E75-AA7B-A053-8B49-B48C294E1AB7}"/>
          </ac:picMkLst>
        </pc:picChg>
      </pc:sldChg>
      <pc:sldChg chg="modSp">
        <pc:chgData name="Sebastian, Anjali" userId="S::asebastian@seattleu.edu::c75a1a80-7bb0-4f53-985e-6d84c22afa41" providerId="AD" clId="Web-{2B40DD0B-81AF-4319-A3D4-8CCF0E4B6EBE}" dt="2023-06-04T16:16:15.625" v="2428" actId="20577"/>
        <pc:sldMkLst>
          <pc:docMk/>
          <pc:sldMk cId="2455821584" sldId="296"/>
        </pc:sldMkLst>
        <pc:spChg chg="mod">
          <ac:chgData name="Sebastian, Anjali" userId="S::asebastian@seattleu.edu::c75a1a80-7bb0-4f53-985e-6d84c22afa41" providerId="AD" clId="Web-{2B40DD0B-81AF-4319-A3D4-8CCF0E4B6EBE}" dt="2023-06-04T16:08:46.087" v="2147" actId="20577"/>
          <ac:spMkLst>
            <pc:docMk/>
            <pc:sldMk cId="2455821584" sldId="296"/>
            <ac:spMk id="2" creationId="{8915A316-5387-0BA2-F432-2D391962530E}"/>
          </ac:spMkLst>
        </pc:spChg>
        <pc:spChg chg="mod">
          <ac:chgData name="Sebastian, Anjali" userId="S::asebastian@seattleu.edu::c75a1a80-7bb0-4f53-985e-6d84c22afa41" providerId="AD" clId="Web-{2B40DD0B-81AF-4319-A3D4-8CCF0E4B6EBE}" dt="2023-06-04T16:16:15.625" v="2428" actId="20577"/>
          <ac:spMkLst>
            <pc:docMk/>
            <pc:sldMk cId="2455821584" sldId="296"/>
            <ac:spMk id="3" creationId="{5969461A-A511-9E16-CA08-54B1EBFFAB9C}"/>
          </ac:spMkLst>
        </pc:spChg>
      </pc:sldChg>
      <pc:sldChg chg="modSp">
        <pc:chgData name="Sebastian, Anjali" userId="S::asebastian@seattleu.edu::c75a1a80-7bb0-4f53-985e-6d84c22afa41" providerId="AD" clId="Web-{2B40DD0B-81AF-4319-A3D4-8CCF0E4B6EBE}" dt="2023-06-04T13:05:44.455" v="886"/>
        <pc:sldMkLst>
          <pc:docMk/>
          <pc:sldMk cId="120412538" sldId="299"/>
        </pc:sldMkLst>
        <pc:graphicFrameChg chg="modGraphic">
          <ac:chgData name="Sebastian, Anjali" userId="S::asebastian@seattleu.edu::c75a1a80-7bb0-4f53-985e-6d84c22afa41" providerId="AD" clId="Web-{2B40DD0B-81AF-4319-A3D4-8CCF0E4B6EBE}" dt="2023-06-04T13:05:44.455" v="886"/>
          <ac:graphicFrameMkLst>
            <pc:docMk/>
            <pc:sldMk cId="120412538" sldId="299"/>
            <ac:graphicFrameMk id="16" creationId="{88A682CE-3C98-EC4E-2CE4-EB1738A06194}"/>
          </ac:graphicFrameMkLst>
        </pc:graphicFrameChg>
      </pc:sldChg>
      <pc:sldChg chg="del">
        <pc:chgData name="Sebastian, Anjali" userId="S::asebastian@seattleu.edu::c75a1a80-7bb0-4f53-985e-6d84c22afa41" providerId="AD" clId="Web-{2B40DD0B-81AF-4319-A3D4-8CCF0E4B6EBE}" dt="2023-06-04T13:36:56.164" v="1153"/>
        <pc:sldMkLst>
          <pc:docMk/>
          <pc:sldMk cId="2755056123" sldId="300"/>
        </pc:sldMkLst>
      </pc:sldChg>
      <pc:sldChg chg="del">
        <pc:chgData name="Sebastian, Anjali" userId="S::asebastian@seattleu.edu::c75a1a80-7bb0-4f53-985e-6d84c22afa41" providerId="AD" clId="Web-{2B40DD0B-81AF-4319-A3D4-8CCF0E4B6EBE}" dt="2023-06-04T13:39:06.011" v="1154"/>
        <pc:sldMkLst>
          <pc:docMk/>
          <pc:sldMk cId="83608302" sldId="302"/>
        </pc:sldMkLst>
      </pc:sldChg>
      <pc:sldChg chg="del">
        <pc:chgData name="Sebastian, Anjali" userId="S::asebastian@seattleu.edu::c75a1a80-7bb0-4f53-985e-6d84c22afa41" providerId="AD" clId="Web-{2B40DD0B-81AF-4319-A3D4-8CCF0E4B6EBE}" dt="2023-06-04T16:16:38.657" v="2433"/>
        <pc:sldMkLst>
          <pc:docMk/>
          <pc:sldMk cId="3814313304" sldId="303"/>
        </pc:sldMkLst>
      </pc:sldChg>
      <pc:sldChg chg="del">
        <pc:chgData name="Sebastian, Anjali" userId="S::asebastian@seattleu.edu::c75a1a80-7bb0-4f53-985e-6d84c22afa41" providerId="AD" clId="Web-{2B40DD0B-81AF-4319-A3D4-8CCF0E4B6EBE}" dt="2023-06-04T16:16:40.844" v="2434"/>
        <pc:sldMkLst>
          <pc:docMk/>
          <pc:sldMk cId="1034337353" sldId="304"/>
        </pc:sldMkLst>
      </pc:sldChg>
      <pc:sldChg chg="del">
        <pc:chgData name="Sebastian, Anjali" userId="S::asebastian@seattleu.edu::c75a1a80-7bb0-4f53-985e-6d84c22afa41" providerId="AD" clId="Web-{2B40DD0B-81AF-4319-A3D4-8CCF0E4B6EBE}" dt="2023-06-04T16:16:37.641" v="2432"/>
        <pc:sldMkLst>
          <pc:docMk/>
          <pc:sldMk cId="4140623133" sldId="305"/>
        </pc:sldMkLst>
      </pc:sldChg>
      <pc:sldChg chg="addSp delSp modSp">
        <pc:chgData name="Sebastian, Anjali" userId="S::asebastian@seattleu.edu::c75a1a80-7bb0-4f53-985e-6d84c22afa41" providerId="AD" clId="Web-{2B40DD0B-81AF-4319-A3D4-8CCF0E4B6EBE}" dt="2023-06-04T13:33:30.520" v="1109" actId="1076"/>
        <pc:sldMkLst>
          <pc:docMk/>
          <pc:sldMk cId="2483215263" sldId="310"/>
        </pc:sldMkLst>
        <pc:spChg chg="mod">
          <ac:chgData name="Sebastian, Anjali" userId="S::asebastian@seattleu.edu::c75a1a80-7bb0-4f53-985e-6d84c22afa41" providerId="AD" clId="Web-{2B40DD0B-81AF-4319-A3D4-8CCF0E4B6EBE}" dt="2023-06-04T13:33:02.442" v="1106"/>
          <ac:spMkLst>
            <pc:docMk/>
            <pc:sldMk cId="2483215263" sldId="310"/>
            <ac:spMk id="2" creationId="{8895F3EF-2E5A-EF27-064C-AB63D05BA056}"/>
          </ac:spMkLst>
        </pc:spChg>
        <pc:spChg chg="mod">
          <ac:chgData name="Sebastian, Anjali" userId="S::asebastian@seattleu.edu::c75a1a80-7bb0-4f53-985e-6d84c22afa41" providerId="AD" clId="Web-{2B40DD0B-81AF-4319-A3D4-8CCF0E4B6EBE}" dt="2023-06-04T13:33:30.520" v="1109" actId="1076"/>
          <ac:spMkLst>
            <pc:docMk/>
            <pc:sldMk cId="2483215263" sldId="310"/>
            <ac:spMk id="3" creationId="{57AF9A77-6CCF-1867-F898-22D24C6F9160}"/>
          </ac:spMkLst>
        </pc:spChg>
        <pc:spChg chg="add del">
          <ac:chgData name="Sebastian, Anjali" userId="S::asebastian@seattleu.edu::c75a1a80-7bb0-4f53-985e-6d84c22afa41" providerId="AD" clId="Web-{2B40DD0B-81AF-4319-A3D4-8CCF0E4B6EBE}" dt="2023-06-04T13:33:02.442" v="1106"/>
          <ac:spMkLst>
            <pc:docMk/>
            <pc:sldMk cId="2483215263" sldId="310"/>
            <ac:spMk id="8" creationId="{DBF61EA3-B236-439E-9C0B-340980D56BEE}"/>
          </ac:spMkLst>
        </pc:spChg>
        <pc:spChg chg="add del">
          <ac:chgData name="Sebastian, Anjali" userId="S::asebastian@seattleu.edu::c75a1a80-7bb0-4f53-985e-6d84c22afa41" providerId="AD" clId="Web-{2B40DD0B-81AF-4319-A3D4-8CCF0E4B6EBE}" dt="2023-06-04T13:33:02.442" v="1106"/>
          <ac:spMkLst>
            <pc:docMk/>
            <pc:sldMk cId="2483215263" sldId="310"/>
            <ac:spMk id="14" creationId="{E659831F-0D9A-4C63-9EBB-8435B85A440F}"/>
          </ac:spMkLst>
        </pc:spChg>
        <pc:spChg chg="add del">
          <ac:chgData name="Sebastian, Anjali" userId="S::asebastian@seattleu.edu::c75a1a80-7bb0-4f53-985e-6d84c22afa41" providerId="AD" clId="Web-{2B40DD0B-81AF-4319-A3D4-8CCF0E4B6EBE}" dt="2023-06-04T13:32:56.598" v="1104"/>
          <ac:spMkLst>
            <pc:docMk/>
            <pc:sldMk cId="2483215263" sldId="310"/>
            <ac:spMk id="19" creationId="{1BB867FF-FC45-48F7-8104-F89BE54909F1}"/>
          </ac:spMkLst>
        </pc:spChg>
        <pc:spChg chg="add del">
          <ac:chgData name="Sebastian, Anjali" userId="S::asebastian@seattleu.edu::c75a1a80-7bb0-4f53-985e-6d84c22afa41" providerId="AD" clId="Web-{2B40DD0B-81AF-4319-A3D4-8CCF0E4B6EBE}" dt="2023-06-04T13:32:56.598" v="1104"/>
          <ac:spMkLst>
            <pc:docMk/>
            <pc:sldMk cId="2483215263" sldId="310"/>
            <ac:spMk id="21" creationId="{8BB56887-D0D5-4F0C-9E19-7247EB83C8B7}"/>
          </ac:spMkLst>
        </pc:spChg>
        <pc:spChg chg="add del">
          <ac:chgData name="Sebastian, Anjali" userId="S::asebastian@seattleu.edu::c75a1a80-7bb0-4f53-985e-6d84c22afa41" providerId="AD" clId="Web-{2B40DD0B-81AF-4319-A3D4-8CCF0E4B6EBE}" dt="2023-06-04T13:32:56.598" v="1104"/>
          <ac:spMkLst>
            <pc:docMk/>
            <pc:sldMk cId="2483215263" sldId="310"/>
            <ac:spMk id="23" creationId="{081E4A58-353D-44AE-B2FC-2A74E2E400F7}"/>
          </ac:spMkLst>
        </pc:spChg>
        <pc:spChg chg="add del">
          <ac:chgData name="Sebastian, Anjali" userId="S::asebastian@seattleu.edu::c75a1a80-7bb0-4f53-985e-6d84c22afa41" providerId="AD" clId="Web-{2B40DD0B-81AF-4319-A3D4-8CCF0E4B6EBE}" dt="2023-06-04T13:33:02.442" v="1106"/>
          <ac:spMkLst>
            <pc:docMk/>
            <pc:sldMk cId="2483215263" sldId="310"/>
            <ac:spMk id="25" creationId="{100EDD19-6802-4EC3-95CE-CFFAB042CFD6}"/>
          </ac:spMkLst>
        </pc:spChg>
        <pc:spChg chg="add del">
          <ac:chgData name="Sebastian, Anjali" userId="S::asebastian@seattleu.edu::c75a1a80-7bb0-4f53-985e-6d84c22afa41" providerId="AD" clId="Web-{2B40DD0B-81AF-4319-A3D4-8CCF0E4B6EBE}" dt="2023-06-04T13:33:02.442" v="1106"/>
          <ac:spMkLst>
            <pc:docMk/>
            <pc:sldMk cId="2483215263" sldId="310"/>
            <ac:spMk id="26" creationId="{DB17E863-922E-4C26-BD64-E8FD41D28661}"/>
          </ac:spMkLst>
        </pc:spChg>
        <pc:grpChg chg="add del">
          <ac:chgData name="Sebastian, Anjali" userId="S::asebastian@seattleu.edu::c75a1a80-7bb0-4f53-985e-6d84c22afa41" providerId="AD" clId="Web-{2B40DD0B-81AF-4319-A3D4-8CCF0E4B6EBE}" dt="2023-06-04T13:33:02.442" v="1106"/>
          <ac:grpSpMkLst>
            <pc:docMk/>
            <pc:sldMk cId="2483215263" sldId="310"/>
            <ac:grpSpMk id="10" creationId="{28FAF094-D087-493F-8DF9-A486C2D6BBAA}"/>
          </ac:grpSpMkLst>
        </pc:grpChg>
      </pc:sldChg>
      <pc:sldChg chg="modSp">
        <pc:chgData name="Sebastian, Anjali" userId="S::asebastian@seattleu.edu::c75a1a80-7bb0-4f53-985e-6d84c22afa41" providerId="AD" clId="Web-{2B40DD0B-81AF-4319-A3D4-8CCF0E4B6EBE}" dt="2023-06-04T13:52:11.540" v="1156" actId="1076"/>
        <pc:sldMkLst>
          <pc:docMk/>
          <pc:sldMk cId="4029735036" sldId="314"/>
        </pc:sldMkLst>
        <pc:spChg chg="mod">
          <ac:chgData name="Sebastian, Anjali" userId="S::asebastian@seattleu.edu::c75a1a80-7bb0-4f53-985e-6d84c22afa41" providerId="AD" clId="Web-{2B40DD0B-81AF-4319-A3D4-8CCF0E4B6EBE}" dt="2023-06-04T13:52:11.540" v="1156" actId="1076"/>
          <ac:spMkLst>
            <pc:docMk/>
            <pc:sldMk cId="4029735036" sldId="314"/>
            <ac:spMk id="3" creationId="{F6796F44-63A2-EB67-9815-E1B82663C924}"/>
          </ac:spMkLst>
        </pc:spChg>
      </pc:sldChg>
      <pc:sldChg chg="add del">
        <pc:chgData name="Sebastian, Anjali" userId="S::asebastian@seattleu.edu::c75a1a80-7bb0-4f53-985e-6d84c22afa41" providerId="AD" clId="Web-{2B40DD0B-81AF-4319-A3D4-8CCF0E4B6EBE}" dt="2023-06-04T16:16:36.719" v="2431"/>
        <pc:sldMkLst>
          <pc:docMk/>
          <pc:sldMk cId="3435469474" sldId="319"/>
        </pc:sldMkLst>
      </pc:sldChg>
      <pc:sldChg chg="addSp delSp modSp add replId">
        <pc:chgData name="Sebastian, Anjali" userId="S::asebastian@seattleu.edu::c75a1a80-7bb0-4f53-985e-6d84c22afa41" providerId="AD" clId="Web-{2B40DD0B-81AF-4319-A3D4-8CCF0E4B6EBE}" dt="2023-06-04T16:08:09.571" v="2138" actId="14100"/>
        <pc:sldMkLst>
          <pc:docMk/>
          <pc:sldMk cId="1776717295" sldId="320"/>
        </pc:sldMkLst>
        <pc:spChg chg="mod ord">
          <ac:chgData name="Sebastian, Anjali" userId="S::asebastian@seattleu.edu::c75a1a80-7bb0-4f53-985e-6d84c22afa41" providerId="AD" clId="Web-{2B40DD0B-81AF-4319-A3D4-8CCF0E4B6EBE}" dt="2023-06-04T16:05:58.819" v="2124"/>
          <ac:spMkLst>
            <pc:docMk/>
            <pc:sldMk cId="1776717295" sldId="320"/>
            <ac:spMk id="3" creationId="{EA9201C9-47B6-1733-04AE-087E56E46BE0}"/>
          </ac:spMkLst>
        </pc:spChg>
        <pc:spChg chg="mod">
          <ac:chgData name="Sebastian, Anjali" userId="S::asebastian@seattleu.edu::c75a1a80-7bb0-4f53-985e-6d84c22afa41" providerId="AD" clId="Web-{2B40DD0B-81AF-4319-A3D4-8CCF0E4B6EBE}" dt="2023-06-04T16:04:44.959" v="2111" actId="1076"/>
          <ac:spMkLst>
            <pc:docMk/>
            <pc:sldMk cId="1776717295" sldId="320"/>
            <ac:spMk id="4" creationId="{180A39D0-4C99-6451-1722-703243469BD2}"/>
          </ac:spMkLst>
        </pc:spChg>
        <pc:spChg chg="add del mod">
          <ac:chgData name="Sebastian, Anjali" userId="S::asebastian@seattleu.edu::c75a1a80-7bb0-4f53-985e-6d84c22afa41" providerId="AD" clId="Web-{2B40DD0B-81AF-4319-A3D4-8CCF0E4B6EBE}" dt="2023-06-04T15:37:43.513" v="1929"/>
          <ac:spMkLst>
            <pc:docMk/>
            <pc:sldMk cId="1776717295" sldId="320"/>
            <ac:spMk id="6" creationId="{197DFF5B-9EF3-6036-310B-2972EB9F6E0F}"/>
          </ac:spMkLst>
        </pc:spChg>
        <pc:spChg chg="add del">
          <ac:chgData name="Sebastian, Anjali" userId="S::asebastian@seattleu.edu::c75a1a80-7bb0-4f53-985e-6d84c22afa41" providerId="AD" clId="Web-{2B40DD0B-81AF-4319-A3D4-8CCF0E4B6EBE}" dt="2023-06-04T15:40:59.828" v="1942"/>
          <ac:spMkLst>
            <pc:docMk/>
            <pc:sldMk cId="1776717295" sldId="320"/>
            <ac:spMk id="8" creationId="{5659B069-7EEE-FCC6-486E-A535AB48D3C0}"/>
          </ac:spMkLst>
        </pc:spChg>
        <pc:spChg chg="add del mod">
          <ac:chgData name="Sebastian, Anjali" userId="S::asebastian@seattleu.edu::c75a1a80-7bb0-4f53-985e-6d84c22afa41" providerId="AD" clId="Web-{2B40DD0B-81AF-4319-A3D4-8CCF0E4B6EBE}" dt="2023-06-04T15:56:09.467" v="1984"/>
          <ac:spMkLst>
            <pc:docMk/>
            <pc:sldMk cId="1776717295" sldId="320"/>
            <ac:spMk id="9" creationId="{3796E46A-9CD5-1FED-7262-DE270630D5DA}"/>
          </ac:spMkLst>
        </pc:spChg>
        <pc:spChg chg="del">
          <ac:chgData name="Sebastian, Anjali" userId="S::asebastian@seattleu.edu::c75a1a80-7bb0-4f53-985e-6d84c22afa41" providerId="AD" clId="Web-{2B40DD0B-81AF-4319-A3D4-8CCF0E4B6EBE}" dt="2023-06-04T15:56:33.202" v="1985"/>
          <ac:spMkLst>
            <pc:docMk/>
            <pc:sldMk cId="1776717295" sldId="320"/>
            <ac:spMk id="11" creationId="{058A14AF-9FB5-4CC7-BA35-E8E85D3EDF0E}"/>
          </ac:spMkLst>
        </pc:spChg>
        <pc:spChg chg="del">
          <ac:chgData name="Sebastian, Anjali" userId="S::asebastian@seattleu.edu::c75a1a80-7bb0-4f53-985e-6d84c22afa41" providerId="AD" clId="Web-{2B40DD0B-81AF-4319-A3D4-8CCF0E4B6EBE}" dt="2023-06-04T15:56:33.202" v="1985"/>
          <ac:spMkLst>
            <pc:docMk/>
            <pc:sldMk cId="1776717295" sldId="320"/>
            <ac:spMk id="13" creationId="{3A9A4357-BD1D-4622-A4FE-766E6AB8DE84}"/>
          </ac:spMkLst>
        </pc:spChg>
        <pc:spChg chg="add mod">
          <ac:chgData name="Sebastian, Anjali" userId="S::asebastian@seattleu.edu::c75a1a80-7bb0-4f53-985e-6d84c22afa41" providerId="AD" clId="Web-{2B40DD0B-81AF-4319-A3D4-8CCF0E4B6EBE}" dt="2023-06-04T16:04:50.178" v="2112" actId="14100"/>
          <ac:spMkLst>
            <pc:docMk/>
            <pc:sldMk cId="1776717295" sldId="320"/>
            <ac:spMk id="14" creationId="{CC919A23-AF1C-2C7C-9D5E-6ACC281E3CCE}"/>
          </ac:spMkLst>
        </pc:spChg>
        <pc:spChg chg="del">
          <ac:chgData name="Sebastian, Anjali" userId="S::asebastian@seattleu.edu::c75a1a80-7bb0-4f53-985e-6d84c22afa41" providerId="AD" clId="Web-{2B40DD0B-81AF-4319-A3D4-8CCF0E4B6EBE}" dt="2023-06-04T15:56:33.202" v="1985"/>
          <ac:spMkLst>
            <pc:docMk/>
            <pc:sldMk cId="1776717295" sldId="320"/>
            <ac:spMk id="15" creationId="{E659831F-0D9A-4C63-9EBB-8435B85A440F}"/>
          </ac:spMkLst>
        </pc:spChg>
        <pc:spChg chg="add mod">
          <ac:chgData name="Sebastian, Anjali" userId="S::asebastian@seattleu.edu::c75a1a80-7bb0-4f53-985e-6d84c22afa41" providerId="AD" clId="Web-{2B40DD0B-81AF-4319-A3D4-8CCF0E4B6EBE}" dt="2023-06-04T16:05:14.709" v="2118"/>
          <ac:spMkLst>
            <pc:docMk/>
            <pc:sldMk cId="1776717295" sldId="320"/>
            <ac:spMk id="16" creationId="{5F75DBCC-867F-95EA-4862-528A79B51ACA}"/>
          </ac:spMkLst>
        </pc:spChg>
        <pc:spChg chg="del">
          <ac:chgData name="Sebastian, Anjali" userId="S::asebastian@seattleu.edu::c75a1a80-7bb0-4f53-985e-6d84c22afa41" providerId="AD" clId="Web-{2B40DD0B-81AF-4319-A3D4-8CCF0E4B6EBE}" dt="2023-06-04T15:56:33.202" v="1985"/>
          <ac:spMkLst>
            <pc:docMk/>
            <pc:sldMk cId="1776717295" sldId="320"/>
            <ac:spMk id="17" creationId="{E6995CE5-F890-4ABA-82A2-26507CE8D2A3}"/>
          </ac:spMkLst>
        </pc:spChg>
        <pc:spChg chg="add del">
          <ac:chgData name="Sebastian, Anjali" userId="S::asebastian@seattleu.edu::c75a1a80-7bb0-4f53-985e-6d84c22afa41" providerId="AD" clId="Web-{2B40DD0B-81AF-4319-A3D4-8CCF0E4B6EBE}" dt="2023-06-04T15:56:58.405" v="1990"/>
          <ac:spMkLst>
            <pc:docMk/>
            <pc:sldMk cId="1776717295" sldId="320"/>
            <ac:spMk id="22" creationId="{1A95671B-3CC6-4792-9114-B74FAEA224E6}"/>
          </ac:spMkLst>
        </pc:spChg>
        <pc:spChg chg="add">
          <ac:chgData name="Sebastian, Anjali" userId="S::asebastian@seattleu.edu::c75a1a80-7bb0-4f53-985e-6d84c22afa41" providerId="AD" clId="Web-{2B40DD0B-81AF-4319-A3D4-8CCF0E4B6EBE}" dt="2023-06-04T15:56:58.405" v="1990"/>
          <ac:spMkLst>
            <pc:docMk/>
            <pc:sldMk cId="1776717295" sldId="320"/>
            <ac:spMk id="27" creationId="{32AEEBC8-9D30-42EF-95F2-386C2653FBF0}"/>
          </ac:spMkLst>
        </pc:spChg>
        <pc:spChg chg="add">
          <ac:chgData name="Sebastian, Anjali" userId="S::asebastian@seattleu.edu::c75a1a80-7bb0-4f53-985e-6d84c22afa41" providerId="AD" clId="Web-{2B40DD0B-81AF-4319-A3D4-8CCF0E4B6EBE}" dt="2023-06-04T15:56:58.405" v="1990"/>
          <ac:spMkLst>
            <pc:docMk/>
            <pc:sldMk cId="1776717295" sldId="320"/>
            <ac:spMk id="29" creationId="{2E92FA66-67D7-4CB4-94D3-E643A9AD4757}"/>
          </ac:spMkLst>
        </pc:spChg>
        <pc:picChg chg="del">
          <ac:chgData name="Sebastian, Anjali" userId="S::asebastian@seattleu.edu::c75a1a80-7bb0-4f53-985e-6d84c22afa41" providerId="AD" clId="Web-{2B40DD0B-81AF-4319-A3D4-8CCF0E4B6EBE}" dt="2023-06-04T15:40:54.563" v="1941"/>
          <ac:picMkLst>
            <pc:docMk/>
            <pc:sldMk cId="1776717295" sldId="320"/>
            <ac:picMk id="2" creationId="{8F389CAB-1DD4-FB10-973F-E4C41B6F9372}"/>
          </ac:picMkLst>
        </pc:picChg>
        <pc:picChg chg="add mod ord">
          <ac:chgData name="Sebastian, Anjali" userId="S::asebastian@seattleu.edu::c75a1a80-7bb0-4f53-985e-6d84c22afa41" providerId="AD" clId="Web-{2B40DD0B-81AF-4319-A3D4-8CCF0E4B6EBE}" dt="2023-06-04T16:08:09.571" v="2138" actId="14100"/>
          <ac:picMkLst>
            <pc:docMk/>
            <pc:sldMk cId="1776717295" sldId="320"/>
            <ac:picMk id="10" creationId="{A37C132F-510B-DA04-244B-CC6462BC2722}"/>
          </ac:picMkLst>
        </pc:picChg>
      </pc:sldChg>
      <pc:sldChg chg="addSp delSp modSp new mod ord setBg setClrOvrMap">
        <pc:chgData name="Sebastian, Anjali" userId="S::asebastian@seattleu.edu::c75a1a80-7bb0-4f53-985e-6d84c22afa41" providerId="AD" clId="Web-{2B40DD0B-81AF-4319-A3D4-8CCF0E4B6EBE}" dt="2023-06-04T13:14:18.808" v="925"/>
        <pc:sldMkLst>
          <pc:docMk/>
          <pc:sldMk cId="537175377" sldId="321"/>
        </pc:sldMkLst>
        <pc:spChg chg="mod">
          <ac:chgData name="Sebastian, Anjali" userId="S::asebastian@seattleu.edu::c75a1a80-7bb0-4f53-985e-6d84c22afa41" providerId="AD" clId="Web-{2B40DD0B-81AF-4319-A3D4-8CCF0E4B6EBE}" dt="2023-06-04T13:07:26.879" v="898" actId="1076"/>
          <ac:spMkLst>
            <pc:docMk/>
            <pc:sldMk cId="537175377" sldId="321"/>
            <ac:spMk id="2" creationId="{9C98DD55-B313-2564-1CEE-649433C0CD05}"/>
          </ac:spMkLst>
        </pc:spChg>
        <pc:spChg chg="del">
          <ac:chgData name="Sebastian, Anjali" userId="S::asebastian@seattleu.edu::c75a1a80-7bb0-4f53-985e-6d84c22afa41" providerId="AD" clId="Web-{2B40DD0B-81AF-4319-A3D4-8CCF0E4B6EBE}" dt="2023-06-04T12:59:16.073" v="841"/>
          <ac:spMkLst>
            <pc:docMk/>
            <pc:sldMk cId="537175377" sldId="321"/>
            <ac:spMk id="3" creationId="{6489C2BA-EECD-4B36-874A-14F7FB96FCA9}"/>
          </ac:spMkLst>
        </pc:spChg>
        <pc:spChg chg="add del mod">
          <ac:chgData name="Sebastian, Anjali" userId="S::asebastian@seattleu.edu::c75a1a80-7bb0-4f53-985e-6d84c22afa41" providerId="AD" clId="Web-{2B40DD0B-81AF-4319-A3D4-8CCF0E4B6EBE}" dt="2023-06-04T13:07:17.035" v="897" actId="1076"/>
          <ac:spMkLst>
            <pc:docMk/>
            <pc:sldMk cId="537175377" sldId="321"/>
            <ac:spMk id="4" creationId="{BD616677-CCC8-BE53-8690-D23596B2C4A6}"/>
          </ac:spMkLst>
        </pc:spChg>
        <pc:spChg chg="add del mod">
          <ac:chgData name="Sebastian, Anjali" userId="S::asebastian@seattleu.edu::c75a1a80-7bb0-4f53-985e-6d84c22afa41" providerId="AD" clId="Web-{2B40DD0B-81AF-4319-A3D4-8CCF0E4B6EBE}" dt="2023-06-04T13:03:50.250" v="873" actId="20577"/>
          <ac:spMkLst>
            <pc:docMk/>
            <pc:sldMk cId="537175377" sldId="321"/>
            <ac:spMk id="29" creationId="{D8E723D1-FB4E-5526-CD62-686556E64F3A}"/>
          </ac:spMkLst>
        </pc:spChg>
        <pc:spChg chg="add">
          <ac:chgData name="Sebastian, Anjali" userId="S::asebastian@seattleu.edu::c75a1a80-7bb0-4f53-985e-6d84c22afa41" providerId="AD" clId="Web-{2B40DD0B-81AF-4319-A3D4-8CCF0E4B6EBE}" dt="2023-06-04T13:03:08.686" v="860"/>
          <ac:spMkLst>
            <pc:docMk/>
            <pc:sldMk cId="537175377" sldId="321"/>
            <ac:spMk id="34" creationId="{5C9B446A-6343-4E56-90BA-061E4DDF0FFB}"/>
          </ac:spMkLst>
        </pc:spChg>
        <pc:spChg chg="add del">
          <ac:chgData name="Sebastian, Anjali" userId="S::asebastian@seattleu.edu::c75a1a80-7bb0-4f53-985e-6d84c22afa41" providerId="AD" clId="Web-{2B40DD0B-81AF-4319-A3D4-8CCF0E4B6EBE}" dt="2023-06-04T13:00:02.105" v="845"/>
          <ac:spMkLst>
            <pc:docMk/>
            <pc:sldMk cId="537175377" sldId="321"/>
            <ac:spMk id="35" creationId="{9228552E-C8B1-4A80-8448-0787CE0FC704}"/>
          </ac:spMkLst>
        </pc:spChg>
        <pc:spChg chg="add">
          <ac:chgData name="Sebastian, Anjali" userId="S::asebastian@seattleu.edu::c75a1a80-7bb0-4f53-985e-6d84c22afa41" providerId="AD" clId="Web-{2B40DD0B-81AF-4319-A3D4-8CCF0E4B6EBE}" dt="2023-06-04T13:03:08.686" v="860"/>
          <ac:spMkLst>
            <pc:docMk/>
            <pc:sldMk cId="537175377" sldId="321"/>
            <ac:spMk id="36" creationId="{3EC72A1B-03D3-499C-B4BF-AC68EEC22B10}"/>
          </ac:spMkLst>
        </pc:spChg>
        <pc:spChg chg="add">
          <ac:chgData name="Sebastian, Anjali" userId="S::asebastian@seattleu.edu::c75a1a80-7bb0-4f53-985e-6d84c22afa41" providerId="AD" clId="Web-{2B40DD0B-81AF-4319-A3D4-8CCF0E4B6EBE}" dt="2023-06-04T13:03:08.686" v="860"/>
          <ac:spMkLst>
            <pc:docMk/>
            <pc:sldMk cId="537175377" sldId="321"/>
            <ac:spMk id="38" creationId="{216322C2-3CF0-4D33-BF90-3F384CF6D232}"/>
          </ac:spMkLst>
        </pc:spChg>
        <pc:spChg chg="add">
          <ac:chgData name="Sebastian, Anjali" userId="S::asebastian@seattleu.edu::c75a1a80-7bb0-4f53-985e-6d84c22afa41" providerId="AD" clId="Web-{2B40DD0B-81AF-4319-A3D4-8CCF0E4B6EBE}" dt="2023-06-04T13:03:08.686" v="860"/>
          <ac:spMkLst>
            <pc:docMk/>
            <pc:sldMk cId="537175377" sldId="321"/>
            <ac:spMk id="40" creationId="{55D4142C-5077-457F-A6AD-3FECFDB39685}"/>
          </ac:spMkLst>
        </pc:spChg>
        <pc:spChg chg="add">
          <ac:chgData name="Sebastian, Anjali" userId="S::asebastian@seattleu.edu::c75a1a80-7bb0-4f53-985e-6d84c22afa41" providerId="AD" clId="Web-{2B40DD0B-81AF-4319-A3D4-8CCF0E4B6EBE}" dt="2023-06-04T13:03:08.686" v="860"/>
          <ac:spMkLst>
            <pc:docMk/>
            <pc:sldMk cId="537175377" sldId="321"/>
            <ac:spMk id="42" creationId="{7A5F0580-5EE9-419F-96EE-B6529EF6E7D0}"/>
          </ac:spMkLst>
        </pc:spChg>
        <pc:spChg chg="add del mod">
          <ac:chgData name="Sebastian, Anjali" userId="S::asebastian@seattleu.edu::c75a1a80-7bb0-4f53-985e-6d84c22afa41" providerId="AD" clId="Web-{2B40DD0B-81AF-4319-A3D4-8CCF0E4B6EBE}" dt="2023-06-04T13:05:14.548" v="884"/>
          <ac:spMkLst>
            <pc:docMk/>
            <pc:sldMk cId="537175377" sldId="321"/>
            <ac:spMk id="163" creationId="{AA561FF6-C682-2303-F370-FDCF6983BD2D}"/>
          </ac:spMkLst>
        </pc:spChg>
        <pc:spChg chg="add mod">
          <ac:chgData name="Sebastian, Anjali" userId="S::asebastian@seattleu.edu::c75a1a80-7bb0-4f53-985e-6d84c22afa41" providerId="AD" clId="Web-{2B40DD0B-81AF-4319-A3D4-8CCF0E4B6EBE}" dt="2023-06-04T13:07:43.894" v="901" actId="14100"/>
          <ac:spMkLst>
            <pc:docMk/>
            <pc:sldMk cId="537175377" sldId="321"/>
            <ac:spMk id="172" creationId="{688A9C2F-2783-270A-1929-DB886CDA2A78}"/>
          </ac:spMkLst>
        </pc:spChg>
        <pc:spChg chg="add mod">
          <ac:chgData name="Sebastian, Anjali" userId="S::asebastian@seattleu.edu::c75a1a80-7bb0-4f53-985e-6d84c22afa41" providerId="AD" clId="Web-{2B40DD0B-81AF-4319-A3D4-8CCF0E4B6EBE}" dt="2023-06-04T13:07:07.581" v="896"/>
          <ac:spMkLst>
            <pc:docMk/>
            <pc:sldMk cId="537175377" sldId="321"/>
            <ac:spMk id="180" creationId="{C32EBA5E-B49A-90BA-EAC6-83841D0EDD4A}"/>
          </ac:spMkLst>
        </pc:spChg>
        <pc:graphicFrameChg chg="add mod ord modGraphic">
          <ac:chgData name="Sebastian, Anjali" userId="S::asebastian@seattleu.edu::c75a1a80-7bb0-4f53-985e-6d84c22afa41" providerId="AD" clId="Web-{2B40DD0B-81AF-4319-A3D4-8CCF0E4B6EBE}" dt="2023-06-04T13:11:15.320" v="924" actId="20577"/>
          <ac:graphicFrameMkLst>
            <pc:docMk/>
            <pc:sldMk cId="537175377" sldId="321"/>
            <ac:graphicFrameMk id="6" creationId="{6462078B-6B74-0F2A-AE30-590F5CF7EA1E}"/>
          </ac:graphicFrameMkLst>
        </pc:graphicFrameChg>
        <pc:picChg chg="add del">
          <ac:chgData name="Sebastian, Anjali" userId="S::asebastian@seattleu.edu::c75a1a80-7bb0-4f53-985e-6d84c22afa41" providerId="AD" clId="Web-{2B40DD0B-81AF-4319-A3D4-8CCF0E4B6EBE}" dt="2023-06-04T13:00:02.105" v="845"/>
          <ac:picMkLst>
            <pc:docMk/>
            <pc:sldMk cId="537175377" sldId="321"/>
            <ac:picMk id="31" creationId="{87D477B4-1273-469D-3537-B900CACBC691}"/>
          </ac:picMkLst>
        </pc:picChg>
      </pc:sldChg>
      <pc:sldChg chg="addSp delSp modSp new mod modClrScheme chgLayout">
        <pc:chgData name="Sebastian, Anjali" userId="S::asebastian@seattleu.edu::c75a1a80-7bb0-4f53-985e-6d84c22afa41" providerId="AD" clId="Web-{2B40DD0B-81AF-4319-A3D4-8CCF0E4B6EBE}" dt="2023-06-04T15:27:23.547" v="1720" actId="1076"/>
        <pc:sldMkLst>
          <pc:docMk/>
          <pc:sldMk cId="2888685476" sldId="322"/>
        </pc:sldMkLst>
        <pc:spChg chg="mod ord">
          <ac:chgData name="Sebastian, Anjali" userId="S::asebastian@seattleu.edu::c75a1a80-7bb0-4f53-985e-6d84c22afa41" providerId="AD" clId="Web-{2B40DD0B-81AF-4319-A3D4-8CCF0E4B6EBE}" dt="2023-06-04T14:08:24.138" v="1524" actId="20577"/>
          <ac:spMkLst>
            <pc:docMk/>
            <pc:sldMk cId="2888685476" sldId="322"/>
            <ac:spMk id="2" creationId="{B0E1E657-14EB-89A4-D1F4-2F9EEE17D001}"/>
          </ac:spMkLst>
        </pc:spChg>
        <pc:spChg chg="del mod ord">
          <ac:chgData name="Sebastian, Anjali" userId="S::asebastian@seattleu.edu::c75a1a80-7bb0-4f53-985e-6d84c22afa41" providerId="AD" clId="Web-{2B40DD0B-81AF-4319-A3D4-8CCF0E4B6EBE}" dt="2023-06-04T14:01:54.631" v="1159"/>
          <ac:spMkLst>
            <pc:docMk/>
            <pc:sldMk cId="2888685476" sldId="322"/>
            <ac:spMk id="3" creationId="{70024583-4A19-87EF-4DFD-561DD3C25BE8}"/>
          </ac:spMkLst>
        </pc:spChg>
        <pc:spChg chg="del">
          <ac:chgData name="Sebastian, Anjali" userId="S::asebastian@seattleu.edu::c75a1a80-7bb0-4f53-985e-6d84c22afa41" providerId="AD" clId="Web-{2B40DD0B-81AF-4319-A3D4-8CCF0E4B6EBE}" dt="2023-06-04T14:00:39.911" v="1158"/>
          <ac:spMkLst>
            <pc:docMk/>
            <pc:sldMk cId="2888685476" sldId="322"/>
            <ac:spMk id="4" creationId="{8D92DEC9-B809-E904-016C-BAAF7BA25A4E}"/>
          </ac:spMkLst>
        </pc:spChg>
        <pc:graphicFrameChg chg="add mod ord modGraphic">
          <ac:chgData name="Sebastian, Anjali" userId="S::asebastian@seattleu.edu::c75a1a80-7bb0-4f53-985e-6d84c22afa41" providerId="AD" clId="Web-{2B40DD0B-81AF-4319-A3D4-8CCF0E4B6EBE}" dt="2023-06-04T15:27:23.547" v="1720" actId="1076"/>
          <ac:graphicFrameMkLst>
            <pc:docMk/>
            <pc:sldMk cId="2888685476" sldId="322"/>
            <ac:graphicFrameMk id="5" creationId="{E2A537ED-9973-FA21-1A46-38D7FF00A2F5}"/>
          </ac:graphicFrameMkLst>
        </pc:graphicFrameChg>
        <pc:picChg chg="add mod">
          <ac:chgData name="Sebastian, Anjali" userId="S::asebastian@seattleu.edu::c75a1a80-7bb0-4f53-985e-6d84c22afa41" providerId="AD" clId="Web-{2B40DD0B-81AF-4319-A3D4-8CCF0E4B6EBE}" dt="2023-06-04T14:11:22.814" v="1538" actId="1076"/>
          <ac:picMkLst>
            <pc:docMk/>
            <pc:sldMk cId="2888685476" sldId="322"/>
            <ac:picMk id="7" creationId="{0BA886B9-EA39-D0A0-D51B-4F87FA762223}"/>
          </ac:picMkLst>
        </pc:picChg>
      </pc:sldChg>
      <pc:sldChg chg="addSp delSp modSp add ord replId">
        <pc:chgData name="Sebastian, Anjali" userId="S::asebastian@seattleu.edu::c75a1a80-7bb0-4f53-985e-6d84c22afa41" providerId="AD" clId="Web-{2B40DD0B-81AF-4319-A3D4-8CCF0E4B6EBE}" dt="2023-06-04T15:45:25.707" v="1983" actId="20577"/>
        <pc:sldMkLst>
          <pc:docMk/>
          <pc:sldMk cId="3722298633" sldId="323"/>
        </pc:sldMkLst>
        <pc:spChg chg="mod">
          <ac:chgData name="Sebastian, Anjali" userId="S::asebastian@seattleu.edu::c75a1a80-7bb0-4f53-985e-6d84c22afa41" providerId="AD" clId="Web-{2B40DD0B-81AF-4319-A3D4-8CCF0E4B6EBE}" dt="2023-06-04T15:30:09.049" v="1734" actId="20577"/>
          <ac:spMkLst>
            <pc:docMk/>
            <pc:sldMk cId="3722298633" sldId="323"/>
            <ac:spMk id="2" creationId="{FB3D5A30-7E65-E4BF-ADBB-937DEE5D6E1D}"/>
          </ac:spMkLst>
        </pc:spChg>
        <pc:spChg chg="mod">
          <ac:chgData name="Sebastian, Anjali" userId="S::asebastian@seattleu.edu::c75a1a80-7bb0-4f53-985e-6d84c22afa41" providerId="AD" clId="Web-{2B40DD0B-81AF-4319-A3D4-8CCF0E4B6EBE}" dt="2023-06-04T15:45:25.707" v="1983" actId="20577"/>
          <ac:spMkLst>
            <pc:docMk/>
            <pc:sldMk cId="3722298633" sldId="323"/>
            <ac:spMk id="5" creationId="{148C47E1-BB92-EA06-9EF7-D854A9E27D60}"/>
          </ac:spMkLst>
        </pc:spChg>
        <pc:spChg chg="add del mod">
          <ac:chgData name="Sebastian, Anjali" userId="S::asebastian@seattleu.edu::c75a1a80-7bb0-4f53-985e-6d84c22afa41" providerId="AD" clId="Web-{2B40DD0B-81AF-4319-A3D4-8CCF0E4B6EBE}" dt="2023-06-04T15:30:29.143" v="1736"/>
          <ac:spMkLst>
            <pc:docMk/>
            <pc:sldMk cId="3722298633" sldId="323"/>
            <ac:spMk id="7" creationId="{DD958D91-00B2-1894-6D1F-FA65418D4BE9}"/>
          </ac:spMkLst>
        </pc:spChg>
        <pc:spChg chg="add del mod">
          <ac:chgData name="Sebastian, Anjali" userId="S::asebastian@seattleu.edu::c75a1a80-7bb0-4f53-985e-6d84c22afa41" providerId="AD" clId="Web-{2B40DD0B-81AF-4319-A3D4-8CCF0E4B6EBE}" dt="2023-06-04T15:30:39.097" v="1739"/>
          <ac:spMkLst>
            <pc:docMk/>
            <pc:sldMk cId="3722298633" sldId="323"/>
            <ac:spMk id="13" creationId="{E24E6048-EAD3-6707-9C9C-A8875B2B06E5}"/>
          </ac:spMkLst>
        </pc:spChg>
        <pc:graphicFrameChg chg="del">
          <ac:chgData name="Sebastian, Anjali" userId="S::asebastian@seattleu.edu::c75a1a80-7bb0-4f53-985e-6d84c22afa41" providerId="AD" clId="Web-{2B40DD0B-81AF-4319-A3D4-8CCF0E4B6EBE}" dt="2023-06-04T15:30:15.143" v="1735"/>
          <ac:graphicFrameMkLst>
            <pc:docMk/>
            <pc:sldMk cId="3722298633" sldId="323"/>
            <ac:graphicFrameMk id="4" creationId="{9E99625D-424B-EB91-21BC-7392E9D3DAB9}"/>
          </ac:graphicFrameMkLst>
        </pc:graphicFrameChg>
        <pc:graphicFrameChg chg="add mod ord modGraphic">
          <ac:chgData name="Sebastian, Anjali" userId="S::asebastian@seattleu.edu::c75a1a80-7bb0-4f53-985e-6d84c22afa41" providerId="AD" clId="Web-{2B40DD0B-81AF-4319-A3D4-8CCF0E4B6EBE}" dt="2023-06-04T15:35:03.073" v="1906"/>
          <ac:graphicFrameMkLst>
            <pc:docMk/>
            <pc:sldMk cId="3722298633" sldId="323"/>
            <ac:graphicFrameMk id="12" creationId="{FE735A2D-61F0-2E95-BE9D-47F789D1F8A5}"/>
          </ac:graphicFrameMkLst>
        </pc:graphicFrameChg>
        <pc:picChg chg="del mod">
          <ac:chgData name="Sebastian, Anjali" userId="S::asebastian@seattleu.edu::c75a1a80-7bb0-4f53-985e-6d84c22afa41" providerId="AD" clId="Web-{2B40DD0B-81AF-4319-A3D4-8CCF0E4B6EBE}" dt="2023-06-04T15:35:46.464" v="1907"/>
          <ac:picMkLst>
            <pc:docMk/>
            <pc:sldMk cId="3722298633" sldId="323"/>
            <ac:picMk id="6" creationId="{36A667D3-722A-DBCD-40A3-9FEC9F1546BA}"/>
          </ac:picMkLst>
        </pc:picChg>
        <pc:picChg chg="del">
          <ac:chgData name="Sebastian, Anjali" userId="S::asebastian@seattleu.edu::c75a1a80-7bb0-4f53-985e-6d84c22afa41" providerId="AD" clId="Web-{2B40DD0B-81AF-4319-A3D4-8CCF0E4B6EBE}" dt="2023-06-04T15:30:50.034" v="1741"/>
          <ac:picMkLst>
            <pc:docMk/>
            <pc:sldMk cId="3722298633" sldId="323"/>
            <ac:picMk id="8" creationId="{8D4D0138-7119-755C-DA88-A4ADDC42B6B8}"/>
          </ac:picMkLst>
        </pc:picChg>
        <pc:picChg chg="del">
          <ac:chgData name="Sebastian, Anjali" userId="S::asebastian@seattleu.edu::c75a1a80-7bb0-4f53-985e-6d84c22afa41" providerId="AD" clId="Web-{2B40DD0B-81AF-4319-A3D4-8CCF0E4B6EBE}" dt="2023-06-04T15:30:51.831" v="1742"/>
          <ac:picMkLst>
            <pc:docMk/>
            <pc:sldMk cId="3722298633" sldId="323"/>
            <ac:picMk id="11" creationId="{B2AAC639-C49F-E36C-6C41-E80F1B8C4D3D}"/>
          </ac:picMkLst>
        </pc:picChg>
        <pc:picChg chg="add mod">
          <ac:chgData name="Sebastian, Anjali" userId="S::asebastian@seattleu.edu::c75a1a80-7bb0-4f53-985e-6d84c22afa41" providerId="AD" clId="Web-{2B40DD0B-81AF-4319-A3D4-8CCF0E4B6EBE}" dt="2023-06-04T15:36:11.949" v="1909" actId="1076"/>
          <ac:picMkLst>
            <pc:docMk/>
            <pc:sldMk cId="3722298633" sldId="323"/>
            <ac:picMk id="14" creationId="{FA696325-37AF-58EE-C033-EF3FCF0409AC}"/>
          </ac:picMkLst>
        </pc:picChg>
      </pc:sldChg>
      <pc:sldChg chg="add del replId">
        <pc:chgData name="Sebastian, Anjali" userId="S::asebastian@seattleu.edu::c75a1a80-7bb0-4f53-985e-6d84c22afa41" providerId="AD" clId="Web-{2B40DD0B-81AF-4319-A3D4-8CCF0E4B6EBE}" dt="2023-06-04T15:38:01.560" v="1931"/>
        <pc:sldMkLst>
          <pc:docMk/>
          <pc:sldMk cId="3371475202" sldId="324"/>
        </pc:sldMkLst>
      </pc:sldChg>
    </pc:docChg>
  </pc:docChgLst>
  <pc:docChgLst>
    <pc:chgData name="Sebastian, Anjali" userId="S::asebastian@seattleu.edu::c75a1a80-7bb0-4f53-985e-6d84c22afa41" providerId="AD" clId="Web-{DE62066B-FE0A-437B-A56F-DD4BF74E2BC8}"/>
    <pc:docChg chg="addSld delSld modSld">
      <pc:chgData name="Sebastian, Anjali" userId="S::asebastian@seattleu.edu::c75a1a80-7bb0-4f53-985e-6d84c22afa41" providerId="AD" clId="Web-{DE62066B-FE0A-437B-A56F-DD4BF74E2BC8}" dt="2023-06-05T07:14:21.277" v="507" actId="1076"/>
      <pc:docMkLst>
        <pc:docMk/>
      </pc:docMkLst>
      <pc:sldChg chg="del">
        <pc:chgData name="Sebastian, Anjali" userId="S::asebastian@seattleu.edu::c75a1a80-7bb0-4f53-985e-6d84c22afa41" providerId="AD" clId="Web-{DE62066B-FE0A-437B-A56F-DD4BF74E2BC8}" dt="2023-06-05T07:12:51.020" v="493"/>
        <pc:sldMkLst>
          <pc:docMk/>
          <pc:sldMk cId="1955513416" sldId="279"/>
        </pc:sldMkLst>
      </pc:sldChg>
      <pc:sldChg chg="modSp">
        <pc:chgData name="Sebastian, Anjali" userId="S::asebastian@seattleu.edu::c75a1a80-7bb0-4f53-985e-6d84c22afa41" providerId="AD" clId="Web-{DE62066B-FE0A-437B-A56F-DD4BF74E2BC8}" dt="2023-06-05T02:06:08.828" v="441"/>
        <pc:sldMkLst>
          <pc:docMk/>
          <pc:sldMk cId="2465311889" sldId="291"/>
        </pc:sldMkLst>
        <pc:graphicFrameChg chg="mod modGraphic">
          <ac:chgData name="Sebastian, Anjali" userId="S::asebastian@seattleu.edu::c75a1a80-7bb0-4f53-985e-6d84c22afa41" providerId="AD" clId="Web-{DE62066B-FE0A-437B-A56F-DD4BF74E2BC8}" dt="2023-06-05T02:06:08.828" v="441"/>
          <ac:graphicFrameMkLst>
            <pc:docMk/>
            <pc:sldMk cId="2465311889" sldId="291"/>
            <ac:graphicFrameMk id="4" creationId="{9E99625D-424B-EB91-21BC-7392E9D3DAB9}"/>
          </ac:graphicFrameMkLst>
        </pc:graphicFrameChg>
      </pc:sldChg>
      <pc:sldChg chg="modSp">
        <pc:chgData name="Sebastian, Anjali" userId="S::asebastian@seattleu.edu::c75a1a80-7bb0-4f53-985e-6d84c22afa41" providerId="AD" clId="Web-{DE62066B-FE0A-437B-A56F-DD4BF74E2BC8}" dt="2023-06-05T02:06:39.690" v="457"/>
        <pc:sldMkLst>
          <pc:docMk/>
          <pc:sldMk cId="1309993749" sldId="293"/>
        </pc:sldMkLst>
        <pc:graphicFrameChg chg="mod modGraphic">
          <ac:chgData name="Sebastian, Anjali" userId="S::asebastian@seattleu.edu::c75a1a80-7bb0-4f53-985e-6d84c22afa41" providerId="AD" clId="Web-{DE62066B-FE0A-437B-A56F-DD4BF74E2BC8}" dt="2023-06-05T02:06:39.690" v="457"/>
          <ac:graphicFrameMkLst>
            <pc:docMk/>
            <pc:sldMk cId="1309993749" sldId="293"/>
            <ac:graphicFrameMk id="5" creationId="{1DED3E4A-D69A-73E2-619E-FCE44E8B2F4D}"/>
          </ac:graphicFrameMkLst>
        </pc:graphicFrameChg>
      </pc:sldChg>
      <pc:sldChg chg="del">
        <pc:chgData name="Sebastian, Anjali" userId="S::asebastian@seattleu.edu::c75a1a80-7bb0-4f53-985e-6d84c22afa41" providerId="AD" clId="Web-{DE62066B-FE0A-437B-A56F-DD4BF74E2BC8}" dt="2023-06-05T07:13:38.164" v="501"/>
        <pc:sldMkLst>
          <pc:docMk/>
          <pc:sldMk cId="4075663704" sldId="301"/>
        </pc:sldMkLst>
      </pc:sldChg>
      <pc:sldChg chg="modSp">
        <pc:chgData name="Sebastian, Anjali" userId="S::asebastian@seattleu.edu::c75a1a80-7bb0-4f53-985e-6d84c22afa41" providerId="AD" clId="Web-{DE62066B-FE0A-437B-A56F-DD4BF74E2BC8}" dt="2023-06-05T01:43:58.875" v="99"/>
        <pc:sldMkLst>
          <pc:docMk/>
          <pc:sldMk cId="949814815" sldId="313"/>
        </pc:sldMkLst>
        <pc:graphicFrameChg chg="mod modGraphic">
          <ac:chgData name="Sebastian, Anjali" userId="S::asebastian@seattleu.edu::c75a1a80-7bb0-4f53-985e-6d84c22afa41" providerId="AD" clId="Web-{DE62066B-FE0A-437B-A56F-DD4BF74E2BC8}" dt="2023-06-05T01:43:58.875" v="99"/>
          <ac:graphicFrameMkLst>
            <pc:docMk/>
            <pc:sldMk cId="949814815" sldId="313"/>
            <ac:graphicFrameMk id="4" creationId="{9E99625D-424B-EB91-21BC-7392E9D3DAB9}"/>
          </ac:graphicFrameMkLst>
        </pc:graphicFrameChg>
      </pc:sldChg>
      <pc:sldChg chg="del">
        <pc:chgData name="Sebastian, Anjali" userId="S::asebastian@seattleu.edu::c75a1a80-7bb0-4f53-985e-6d84c22afa41" providerId="AD" clId="Web-{DE62066B-FE0A-437B-A56F-DD4BF74E2BC8}" dt="2023-06-04T23:54:23.733" v="1"/>
        <pc:sldMkLst>
          <pc:docMk/>
          <pc:sldMk cId="4029735036" sldId="314"/>
        </pc:sldMkLst>
      </pc:sldChg>
      <pc:sldChg chg="addSp delSp modSp add">
        <pc:chgData name="Sebastian, Anjali" userId="S::asebastian@seattleu.edu::c75a1a80-7bb0-4f53-985e-6d84c22afa41" providerId="AD" clId="Web-{DE62066B-FE0A-437B-A56F-DD4BF74E2BC8}" dt="2023-06-05T07:14:21.277" v="507" actId="1076"/>
        <pc:sldMkLst>
          <pc:docMk/>
          <pc:sldMk cId="1588517909" sldId="324"/>
        </pc:sldMkLst>
        <pc:spChg chg="del mod">
          <ac:chgData name="Sebastian, Anjali" userId="S::asebastian@seattleu.edu::c75a1a80-7bb0-4f53-985e-6d84c22afa41" providerId="AD" clId="Web-{DE62066B-FE0A-437B-A56F-DD4BF74E2BC8}" dt="2023-06-05T01:42:11.506" v="58"/>
          <ac:spMkLst>
            <pc:docMk/>
            <pc:sldMk cId="1588517909" sldId="324"/>
            <ac:spMk id="2" creationId="{EFE27378-22EC-E157-6178-85B8CACAED89}"/>
          </ac:spMkLst>
        </pc:spChg>
        <pc:spChg chg="add mod">
          <ac:chgData name="Sebastian, Anjali" userId="S::asebastian@seattleu.edu::c75a1a80-7bb0-4f53-985e-6d84c22afa41" providerId="AD" clId="Web-{DE62066B-FE0A-437B-A56F-DD4BF74E2BC8}" dt="2023-06-05T07:14:16.870" v="506" actId="20577"/>
          <ac:spMkLst>
            <pc:docMk/>
            <pc:sldMk cId="1588517909" sldId="324"/>
            <ac:spMk id="3" creationId="{CB1ABBA9-8BF4-3895-872A-995D2BF3B7D2}"/>
          </ac:spMkLst>
        </pc:spChg>
        <pc:spChg chg="add del mod">
          <ac:chgData name="Sebastian, Anjali" userId="S::asebastian@seattleu.edu::c75a1a80-7bb0-4f53-985e-6d84c22afa41" providerId="AD" clId="Web-{DE62066B-FE0A-437B-A56F-DD4BF74E2BC8}" dt="2023-06-05T01:42:29.180" v="66"/>
          <ac:spMkLst>
            <pc:docMk/>
            <pc:sldMk cId="1588517909" sldId="324"/>
            <ac:spMk id="4" creationId="{F807C9FA-D69A-DABE-7F29-FE0FDD14D26C}"/>
          </ac:spMkLst>
        </pc:spChg>
        <pc:spChg chg="mod">
          <ac:chgData name="Sebastian, Anjali" userId="S::asebastian@seattleu.edu::c75a1a80-7bb0-4f53-985e-6d84c22afa41" providerId="AD" clId="Web-{DE62066B-FE0A-437B-A56F-DD4BF74E2BC8}" dt="2023-06-05T07:14:21.277" v="507" actId="1076"/>
          <ac:spMkLst>
            <pc:docMk/>
            <pc:sldMk cId="1588517909" sldId="324"/>
            <ac:spMk id="6" creationId="{D0F5A7B7-A547-3A73-0C67-DF210AFF485D}"/>
          </ac:spMkLst>
        </pc:spChg>
        <pc:spChg chg="add mod">
          <ac:chgData name="Sebastian, Anjali" userId="S::asebastian@seattleu.edu::c75a1a80-7bb0-4f53-985e-6d84c22afa41" providerId="AD" clId="Web-{DE62066B-FE0A-437B-A56F-DD4BF74E2BC8}" dt="2023-06-05T01:42:26.070" v="65" actId="20577"/>
          <ac:spMkLst>
            <pc:docMk/>
            <pc:sldMk cId="1588517909" sldId="324"/>
            <ac:spMk id="7" creationId="{B562B31F-3830-AC68-A0B4-5021195C586C}"/>
          </ac:spMkLst>
        </pc:spChg>
        <pc:graphicFrameChg chg="mod modGraphic">
          <ac:chgData name="Sebastian, Anjali" userId="S::asebastian@seattleu.edu::c75a1a80-7bb0-4f53-985e-6d84c22afa41" providerId="AD" clId="Web-{DE62066B-FE0A-437B-A56F-DD4BF74E2BC8}" dt="2023-06-05T02:07:40.429" v="481"/>
          <ac:graphicFrameMkLst>
            <pc:docMk/>
            <pc:sldMk cId="1588517909" sldId="324"/>
            <ac:graphicFrameMk id="17" creationId="{22316434-D324-EFA5-F5E9-4C42F346E794}"/>
          </ac:graphicFrameMkLst>
        </pc:graphicFrameChg>
      </pc:sldChg>
      <pc:sldChg chg="addSp modSp add">
        <pc:chgData name="Sebastian, Anjali" userId="S::asebastian@seattleu.edu::c75a1a80-7bb0-4f53-985e-6d84c22afa41" providerId="AD" clId="Web-{DE62066B-FE0A-437B-A56F-DD4BF74E2BC8}" dt="2023-06-05T07:12:06.063" v="492" actId="14100"/>
        <pc:sldMkLst>
          <pc:docMk/>
          <pc:sldMk cId="1546407656" sldId="325"/>
        </pc:sldMkLst>
        <pc:spChg chg="add mod">
          <ac:chgData name="Sebastian, Anjali" userId="S::asebastian@seattleu.edu::c75a1a80-7bb0-4f53-985e-6d84c22afa41" providerId="AD" clId="Web-{DE62066B-FE0A-437B-A56F-DD4BF74E2BC8}" dt="2023-06-05T07:12:06.063" v="492" actId="14100"/>
          <ac:spMkLst>
            <pc:docMk/>
            <pc:sldMk cId="1546407656" sldId="325"/>
            <ac:spMk id="14" creationId="{2EF7AF0C-E9CD-4DBC-D5F5-1E6B2A47B74C}"/>
          </ac:spMkLst>
        </pc:spChg>
      </pc:sldChg>
      <pc:sldChg chg="add del">
        <pc:chgData name="Sebastian, Anjali" userId="S::asebastian@seattleu.edu::c75a1a80-7bb0-4f53-985e-6d84c22afa41" providerId="AD" clId="Web-{DE62066B-FE0A-437B-A56F-DD4BF74E2BC8}" dt="2023-06-05T07:11:14.794" v="486"/>
        <pc:sldMkLst>
          <pc:docMk/>
          <pc:sldMk cId="273164801" sldId="326"/>
        </pc:sldMkLst>
      </pc:sldChg>
      <pc:sldChg chg="addSp modSp add">
        <pc:chgData name="Sebastian, Anjali" userId="S::asebastian@seattleu.edu::c75a1a80-7bb0-4f53-985e-6d84c22afa41" providerId="AD" clId="Web-{DE62066B-FE0A-437B-A56F-DD4BF74E2BC8}" dt="2023-06-05T07:13:34.586" v="500" actId="20577"/>
        <pc:sldMkLst>
          <pc:docMk/>
          <pc:sldMk cId="2849311481" sldId="326"/>
        </pc:sldMkLst>
        <pc:spChg chg="add mod">
          <ac:chgData name="Sebastian, Anjali" userId="S::asebastian@seattleu.edu::c75a1a80-7bb0-4f53-985e-6d84c22afa41" providerId="AD" clId="Web-{DE62066B-FE0A-437B-A56F-DD4BF74E2BC8}" dt="2023-06-05T07:13:34.586" v="500" actId="20577"/>
          <ac:spMkLst>
            <pc:docMk/>
            <pc:sldMk cId="2849311481" sldId="326"/>
            <ac:spMk id="11" creationId="{E54D71CF-438C-0355-49BC-929F3E698646}"/>
          </ac:spMkLst>
        </pc:spChg>
      </pc:sldChg>
      <pc:sldChg chg="add del">
        <pc:chgData name="Sebastian, Anjali" userId="S::asebastian@seattleu.edu::c75a1a80-7bb0-4f53-985e-6d84c22afa41" providerId="AD" clId="Web-{DE62066B-FE0A-437B-A56F-DD4BF74E2BC8}" dt="2023-06-05T07:11:29.670" v="488"/>
        <pc:sldMkLst>
          <pc:docMk/>
          <pc:sldMk cId="2881435440" sldId="326"/>
        </pc:sldMkLst>
      </pc:sldChg>
      <pc:sldChg chg="add del">
        <pc:chgData name="Sebastian, Anjali" userId="S::asebastian@seattleu.edu::c75a1a80-7bb0-4f53-985e-6d84c22afa41" providerId="AD" clId="Web-{DE62066B-FE0A-437B-A56F-DD4BF74E2BC8}" dt="2023-06-05T07:11:04.121" v="484"/>
        <pc:sldMkLst>
          <pc:docMk/>
          <pc:sldMk cId="3203014927" sldId="32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842487-7562-4658-A697-1AFC92DDAD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E41EB6-3D90-4F29-B83F-82A76457E880}">
      <dgm:prSet/>
      <dgm:spPr/>
      <dgm:t>
        <a:bodyPr/>
        <a:lstStyle/>
        <a:p>
          <a:r>
            <a:rPr lang="en-US" dirty="0">
              <a:latin typeface="+mn-lt"/>
            </a:rPr>
            <a:t>Forecast the number of daily deliveries in the Seattle Area for Company A.</a:t>
          </a:r>
        </a:p>
      </dgm:t>
    </dgm:pt>
    <dgm:pt modelId="{F4FCA335-73DE-445D-B620-911F8E77F5A2}" type="parTrans" cxnId="{7C21035F-4FE2-4975-89F6-0294DCAAB486}">
      <dgm:prSet/>
      <dgm:spPr/>
      <dgm:t>
        <a:bodyPr/>
        <a:lstStyle/>
        <a:p>
          <a:endParaRPr lang="en-US"/>
        </a:p>
      </dgm:t>
    </dgm:pt>
    <dgm:pt modelId="{E10E1741-4933-4D7D-8F78-8851F7EE36D3}" type="sibTrans" cxnId="{7C21035F-4FE2-4975-89F6-0294DCAAB486}">
      <dgm:prSet/>
      <dgm:spPr/>
      <dgm:t>
        <a:bodyPr/>
        <a:lstStyle/>
        <a:p>
          <a:endParaRPr lang="en-US"/>
        </a:p>
      </dgm:t>
    </dgm:pt>
    <dgm:pt modelId="{51B609D5-83A1-4356-B9A2-DBEF0AAE22D4}">
      <dgm:prSet/>
      <dgm:spPr/>
      <dgm:t>
        <a:bodyPr/>
        <a:lstStyle/>
        <a:p>
          <a:pPr rtl="0"/>
          <a:r>
            <a:rPr lang="en-US" dirty="0">
              <a:latin typeface="+mn-lt"/>
            </a:rPr>
            <a:t>Logistics: Transportation, Inventory, Order Processing Warehousing, Inventory Management</a:t>
          </a:r>
        </a:p>
      </dgm:t>
    </dgm:pt>
    <dgm:pt modelId="{CB8EBE16-9F5C-4289-A8EA-EBBCE8278454}" type="parTrans" cxnId="{481D4FB6-5DAA-4870-BF07-6B58B07C7093}">
      <dgm:prSet/>
      <dgm:spPr/>
      <dgm:t>
        <a:bodyPr/>
        <a:lstStyle/>
        <a:p>
          <a:endParaRPr lang="en-US"/>
        </a:p>
      </dgm:t>
    </dgm:pt>
    <dgm:pt modelId="{7AFF23AE-F9D1-4546-86FF-EF3BBD818168}" type="sibTrans" cxnId="{481D4FB6-5DAA-4870-BF07-6B58B07C7093}">
      <dgm:prSet/>
      <dgm:spPr/>
      <dgm:t>
        <a:bodyPr/>
        <a:lstStyle/>
        <a:p>
          <a:endParaRPr lang="en-US"/>
        </a:p>
      </dgm:t>
    </dgm:pt>
    <dgm:pt modelId="{40FDB4D8-D83B-4556-868C-6A9A83ACDF84}">
      <dgm:prSet/>
      <dgm:spPr/>
      <dgm:t>
        <a:bodyPr/>
        <a:lstStyle/>
        <a:p>
          <a:pPr rtl="0"/>
          <a:r>
            <a:rPr lang="en-US" dirty="0">
              <a:latin typeface="+mn-lt"/>
            </a:rPr>
            <a:t>Purpose: To forecast delivery plans in order to allocate drivers, do demand planning &amp; save money</a:t>
          </a:r>
        </a:p>
      </dgm:t>
    </dgm:pt>
    <dgm:pt modelId="{789B74B2-BA6A-45CF-AF7D-C66A7A7FEFCC}" type="parTrans" cxnId="{2F2C3ECD-81C6-479A-B1ED-C1A2698A8A79}">
      <dgm:prSet/>
      <dgm:spPr/>
      <dgm:t>
        <a:bodyPr/>
        <a:lstStyle/>
        <a:p>
          <a:endParaRPr lang="en-US"/>
        </a:p>
      </dgm:t>
    </dgm:pt>
    <dgm:pt modelId="{B461ABC4-C21F-4753-B63B-F62CA85BF52D}" type="sibTrans" cxnId="{2F2C3ECD-81C6-479A-B1ED-C1A2698A8A79}">
      <dgm:prSet/>
      <dgm:spPr/>
      <dgm:t>
        <a:bodyPr/>
        <a:lstStyle/>
        <a:p>
          <a:endParaRPr lang="en-US"/>
        </a:p>
      </dgm:t>
    </dgm:pt>
    <dgm:pt modelId="{80BBF3AA-5D51-4A44-800A-7968B92FC2C3}" type="pres">
      <dgm:prSet presAssocID="{FD842487-7562-4658-A697-1AFC92DDAD47}" presName="root" presStyleCnt="0">
        <dgm:presLayoutVars>
          <dgm:dir/>
          <dgm:resizeHandles val="exact"/>
        </dgm:presLayoutVars>
      </dgm:prSet>
      <dgm:spPr/>
    </dgm:pt>
    <dgm:pt modelId="{B94E77B0-0787-4234-969D-24D87221BA98}" type="pres">
      <dgm:prSet presAssocID="{CAE41EB6-3D90-4F29-B83F-82A76457E880}" presName="compNode" presStyleCnt="0"/>
      <dgm:spPr/>
    </dgm:pt>
    <dgm:pt modelId="{A2D5247D-1FC9-40EE-A425-3ABF0BE6F188}" type="pres">
      <dgm:prSet presAssocID="{CAE41EB6-3D90-4F29-B83F-82A76457E880}" presName="bgRect" presStyleLbl="bgShp" presStyleIdx="0" presStyleCnt="3"/>
      <dgm:spPr/>
    </dgm:pt>
    <dgm:pt modelId="{A4E38A11-7615-464A-B200-7A952729D585}" type="pres">
      <dgm:prSet presAssocID="{CAE41EB6-3D90-4F29-B83F-82A76457E88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9D0A5470-D0F4-4746-A7E9-C7EA57785218}" type="pres">
      <dgm:prSet presAssocID="{CAE41EB6-3D90-4F29-B83F-82A76457E880}" presName="spaceRect" presStyleCnt="0"/>
      <dgm:spPr/>
    </dgm:pt>
    <dgm:pt modelId="{E2DD3790-F6D9-4A60-ABA8-25DC09E47D1E}" type="pres">
      <dgm:prSet presAssocID="{CAE41EB6-3D90-4F29-B83F-82A76457E880}" presName="parTx" presStyleLbl="revTx" presStyleIdx="0" presStyleCnt="3">
        <dgm:presLayoutVars>
          <dgm:chMax val="0"/>
          <dgm:chPref val="0"/>
        </dgm:presLayoutVars>
      </dgm:prSet>
      <dgm:spPr/>
    </dgm:pt>
    <dgm:pt modelId="{FD52E4AF-3653-4A31-88D6-CDF42EF36092}" type="pres">
      <dgm:prSet presAssocID="{E10E1741-4933-4D7D-8F78-8851F7EE36D3}" presName="sibTrans" presStyleCnt="0"/>
      <dgm:spPr/>
    </dgm:pt>
    <dgm:pt modelId="{E66D15EF-CD86-4FB7-A133-654C726684DC}" type="pres">
      <dgm:prSet presAssocID="{51B609D5-83A1-4356-B9A2-DBEF0AAE22D4}" presName="compNode" presStyleCnt="0"/>
      <dgm:spPr/>
    </dgm:pt>
    <dgm:pt modelId="{982B9CFE-F15B-4CD1-9A7F-22B247BFC68B}" type="pres">
      <dgm:prSet presAssocID="{51B609D5-83A1-4356-B9A2-DBEF0AAE22D4}" presName="bgRect" presStyleLbl="bgShp" presStyleIdx="1" presStyleCnt="3"/>
      <dgm:spPr/>
    </dgm:pt>
    <dgm:pt modelId="{563C87E3-4325-456C-AF06-CB1E5AB6C5DA}" type="pres">
      <dgm:prSet presAssocID="{51B609D5-83A1-4356-B9A2-DBEF0AAE22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trolley"/>
        </a:ext>
      </dgm:extLst>
    </dgm:pt>
    <dgm:pt modelId="{5296D522-4575-41A1-9946-1BFBC251ACED}" type="pres">
      <dgm:prSet presAssocID="{51B609D5-83A1-4356-B9A2-DBEF0AAE22D4}" presName="spaceRect" presStyleCnt="0"/>
      <dgm:spPr/>
    </dgm:pt>
    <dgm:pt modelId="{C6671BCC-8183-49E5-91F1-4C17446CA9D3}" type="pres">
      <dgm:prSet presAssocID="{51B609D5-83A1-4356-B9A2-DBEF0AAE22D4}" presName="parTx" presStyleLbl="revTx" presStyleIdx="1" presStyleCnt="3">
        <dgm:presLayoutVars>
          <dgm:chMax val="0"/>
          <dgm:chPref val="0"/>
        </dgm:presLayoutVars>
      </dgm:prSet>
      <dgm:spPr/>
    </dgm:pt>
    <dgm:pt modelId="{DED61BB1-3BDC-4F27-A76C-279467A7E365}" type="pres">
      <dgm:prSet presAssocID="{7AFF23AE-F9D1-4546-86FF-EF3BBD818168}" presName="sibTrans" presStyleCnt="0"/>
      <dgm:spPr/>
    </dgm:pt>
    <dgm:pt modelId="{03D7DD28-A3FF-448C-B11E-033549228916}" type="pres">
      <dgm:prSet presAssocID="{40FDB4D8-D83B-4556-868C-6A9A83ACDF84}" presName="compNode" presStyleCnt="0"/>
      <dgm:spPr/>
    </dgm:pt>
    <dgm:pt modelId="{36A8BD0B-81AA-4B14-B54B-E63429C1E275}" type="pres">
      <dgm:prSet presAssocID="{40FDB4D8-D83B-4556-868C-6A9A83ACDF84}" presName="bgRect" presStyleLbl="bgShp" presStyleIdx="2" presStyleCnt="3"/>
      <dgm:spPr/>
    </dgm:pt>
    <dgm:pt modelId="{3DE46A3D-547B-4AD9-A66B-293E61C7D4B1}" type="pres">
      <dgm:prSet presAssocID="{40FDB4D8-D83B-4556-868C-6A9A83ACDF8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pee"/>
        </a:ext>
      </dgm:extLst>
    </dgm:pt>
    <dgm:pt modelId="{69AFEBC6-ADBA-48DE-A446-4E4B1A1E6384}" type="pres">
      <dgm:prSet presAssocID="{40FDB4D8-D83B-4556-868C-6A9A83ACDF84}" presName="spaceRect" presStyleCnt="0"/>
      <dgm:spPr/>
    </dgm:pt>
    <dgm:pt modelId="{1B6CDAA7-BD3E-4FE3-B542-C0FB87CD557C}" type="pres">
      <dgm:prSet presAssocID="{40FDB4D8-D83B-4556-868C-6A9A83ACDF84}" presName="parTx" presStyleLbl="revTx" presStyleIdx="2" presStyleCnt="3">
        <dgm:presLayoutVars>
          <dgm:chMax val="0"/>
          <dgm:chPref val="0"/>
        </dgm:presLayoutVars>
      </dgm:prSet>
      <dgm:spPr/>
    </dgm:pt>
  </dgm:ptLst>
  <dgm:cxnLst>
    <dgm:cxn modelId="{1FAF870E-D7DC-4932-A891-7EA841C49519}" type="presOf" srcId="{51B609D5-83A1-4356-B9A2-DBEF0AAE22D4}" destId="{C6671BCC-8183-49E5-91F1-4C17446CA9D3}" srcOrd="0" destOrd="0" presId="urn:microsoft.com/office/officeart/2018/2/layout/IconVerticalSolidList"/>
    <dgm:cxn modelId="{7C21035F-4FE2-4975-89F6-0294DCAAB486}" srcId="{FD842487-7562-4658-A697-1AFC92DDAD47}" destId="{CAE41EB6-3D90-4F29-B83F-82A76457E880}" srcOrd="0" destOrd="0" parTransId="{F4FCA335-73DE-445D-B620-911F8E77F5A2}" sibTransId="{E10E1741-4933-4D7D-8F78-8851F7EE36D3}"/>
    <dgm:cxn modelId="{C52D5D71-44C9-4676-8CFA-6FE957C5FD14}" type="presOf" srcId="{40FDB4D8-D83B-4556-868C-6A9A83ACDF84}" destId="{1B6CDAA7-BD3E-4FE3-B542-C0FB87CD557C}" srcOrd="0" destOrd="0" presId="urn:microsoft.com/office/officeart/2018/2/layout/IconVerticalSolidList"/>
    <dgm:cxn modelId="{A47BD47E-AA2C-4F1F-9394-8AB136F891B4}" type="presOf" srcId="{CAE41EB6-3D90-4F29-B83F-82A76457E880}" destId="{E2DD3790-F6D9-4A60-ABA8-25DC09E47D1E}" srcOrd="0" destOrd="0" presId="urn:microsoft.com/office/officeart/2018/2/layout/IconVerticalSolidList"/>
    <dgm:cxn modelId="{481D4FB6-5DAA-4870-BF07-6B58B07C7093}" srcId="{FD842487-7562-4658-A697-1AFC92DDAD47}" destId="{51B609D5-83A1-4356-B9A2-DBEF0AAE22D4}" srcOrd="1" destOrd="0" parTransId="{CB8EBE16-9F5C-4289-A8EA-EBBCE8278454}" sibTransId="{7AFF23AE-F9D1-4546-86FF-EF3BBD818168}"/>
    <dgm:cxn modelId="{2F2C3ECD-81C6-479A-B1ED-C1A2698A8A79}" srcId="{FD842487-7562-4658-A697-1AFC92DDAD47}" destId="{40FDB4D8-D83B-4556-868C-6A9A83ACDF84}" srcOrd="2" destOrd="0" parTransId="{789B74B2-BA6A-45CF-AF7D-C66A7A7FEFCC}" sibTransId="{B461ABC4-C21F-4753-B63B-F62CA85BF52D}"/>
    <dgm:cxn modelId="{E091E1F4-EF23-4BA3-A62C-7D1022BC4B24}" type="presOf" srcId="{FD842487-7562-4658-A697-1AFC92DDAD47}" destId="{80BBF3AA-5D51-4A44-800A-7968B92FC2C3}" srcOrd="0" destOrd="0" presId="urn:microsoft.com/office/officeart/2018/2/layout/IconVerticalSolidList"/>
    <dgm:cxn modelId="{C88E6AEF-FDE5-4B70-8DB1-5A203C91ACEA}" type="presParOf" srcId="{80BBF3AA-5D51-4A44-800A-7968B92FC2C3}" destId="{B94E77B0-0787-4234-969D-24D87221BA98}" srcOrd="0" destOrd="0" presId="urn:microsoft.com/office/officeart/2018/2/layout/IconVerticalSolidList"/>
    <dgm:cxn modelId="{C95C3494-4F59-4594-A565-BBEBC4A65053}" type="presParOf" srcId="{B94E77B0-0787-4234-969D-24D87221BA98}" destId="{A2D5247D-1FC9-40EE-A425-3ABF0BE6F188}" srcOrd="0" destOrd="0" presId="urn:microsoft.com/office/officeart/2018/2/layout/IconVerticalSolidList"/>
    <dgm:cxn modelId="{087932C5-1375-475C-AE04-BC1A98D444DD}" type="presParOf" srcId="{B94E77B0-0787-4234-969D-24D87221BA98}" destId="{A4E38A11-7615-464A-B200-7A952729D585}" srcOrd="1" destOrd="0" presId="urn:microsoft.com/office/officeart/2018/2/layout/IconVerticalSolidList"/>
    <dgm:cxn modelId="{DF64495B-083E-4A8E-9C18-2B07E8F0D467}" type="presParOf" srcId="{B94E77B0-0787-4234-969D-24D87221BA98}" destId="{9D0A5470-D0F4-4746-A7E9-C7EA57785218}" srcOrd="2" destOrd="0" presId="urn:microsoft.com/office/officeart/2018/2/layout/IconVerticalSolidList"/>
    <dgm:cxn modelId="{BE3F71F3-0C3D-42DC-BBEA-8AB3C44B5145}" type="presParOf" srcId="{B94E77B0-0787-4234-969D-24D87221BA98}" destId="{E2DD3790-F6D9-4A60-ABA8-25DC09E47D1E}" srcOrd="3" destOrd="0" presId="urn:microsoft.com/office/officeart/2018/2/layout/IconVerticalSolidList"/>
    <dgm:cxn modelId="{5E5FB875-DD65-42A1-B159-328F7CD6643F}" type="presParOf" srcId="{80BBF3AA-5D51-4A44-800A-7968B92FC2C3}" destId="{FD52E4AF-3653-4A31-88D6-CDF42EF36092}" srcOrd="1" destOrd="0" presId="urn:microsoft.com/office/officeart/2018/2/layout/IconVerticalSolidList"/>
    <dgm:cxn modelId="{0095B88E-3C56-46CA-B597-6B1E8BFDC0EA}" type="presParOf" srcId="{80BBF3AA-5D51-4A44-800A-7968B92FC2C3}" destId="{E66D15EF-CD86-4FB7-A133-654C726684DC}" srcOrd="2" destOrd="0" presId="urn:microsoft.com/office/officeart/2018/2/layout/IconVerticalSolidList"/>
    <dgm:cxn modelId="{204E400F-EBA0-4EAF-B22E-9E7DAC8511DC}" type="presParOf" srcId="{E66D15EF-CD86-4FB7-A133-654C726684DC}" destId="{982B9CFE-F15B-4CD1-9A7F-22B247BFC68B}" srcOrd="0" destOrd="0" presId="urn:microsoft.com/office/officeart/2018/2/layout/IconVerticalSolidList"/>
    <dgm:cxn modelId="{384AFBD4-C48E-40FA-8175-51BF517905B1}" type="presParOf" srcId="{E66D15EF-CD86-4FB7-A133-654C726684DC}" destId="{563C87E3-4325-456C-AF06-CB1E5AB6C5DA}" srcOrd="1" destOrd="0" presId="urn:microsoft.com/office/officeart/2018/2/layout/IconVerticalSolidList"/>
    <dgm:cxn modelId="{D3AEED7F-6DBB-45AA-966B-5117AB904BD8}" type="presParOf" srcId="{E66D15EF-CD86-4FB7-A133-654C726684DC}" destId="{5296D522-4575-41A1-9946-1BFBC251ACED}" srcOrd="2" destOrd="0" presId="urn:microsoft.com/office/officeart/2018/2/layout/IconVerticalSolidList"/>
    <dgm:cxn modelId="{987B0081-00A5-49C9-A0E5-06FCD8F917F6}" type="presParOf" srcId="{E66D15EF-CD86-4FB7-A133-654C726684DC}" destId="{C6671BCC-8183-49E5-91F1-4C17446CA9D3}" srcOrd="3" destOrd="0" presId="urn:microsoft.com/office/officeart/2018/2/layout/IconVerticalSolidList"/>
    <dgm:cxn modelId="{B95A99E4-6FBA-4B74-A9C4-8B074B069C59}" type="presParOf" srcId="{80BBF3AA-5D51-4A44-800A-7968B92FC2C3}" destId="{DED61BB1-3BDC-4F27-A76C-279467A7E365}" srcOrd="3" destOrd="0" presId="urn:microsoft.com/office/officeart/2018/2/layout/IconVerticalSolidList"/>
    <dgm:cxn modelId="{23F386A6-5165-421A-BCDF-23183942260A}" type="presParOf" srcId="{80BBF3AA-5D51-4A44-800A-7968B92FC2C3}" destId="{03D7DD28-A3FF-448C-B11E-033549228916}" srcOrd="4" destOrd="0" presId="urn:microsoft.com/office/officeart/2018/2/layout/IconVerticalSolidList"/>
    <dgm:cxn modelId="{B0A5F2FA-33C6-4EFE-A765-384689C43373}" type="presParOf" srcId="{03D7DD28-A3FF-448C-B11E-033549228916}" destId="{36A8BD0B-81AA-4B14-B54B-E63429C1E275}" srcOrd="0" destOrd="0" presId="urn:microsoft.com/office/officeart/2018/2/layout/IconVerticalSolidList"/>
    <dgm:cxn modelId="{D4B43B3B-A863-40C2-8177-82F0B2B03FAA}" type="presParOf" srcId="{03D7DD28-A3FF-448C-B11E-033549228916}" destId="{3DE46A3D-547B-4AD9-A66B-293E61C7D4B1}" srcOrd="1" destOrd="0" presId="urn:microsoft.com/office/officeart/2018/2/layout/IconVerticalSolidList"/>
    <dgm:cxn modelId="{66F6FE80-3C7D-41B6-8BE6-8A7DEF014D98}" type="presParOf" srcId="{03D7DD28-A3FF-448C-B11E-033549228916}" destId="{69AFEBC6-ADBA-48DE-A446-4E4B1A1E6384}" srcOrd="2" destOrd="0" presId="urn:microsoft.com/office/officeart/2018/2/layout/IconVerticalSolidList"/>
    <dgm:cxn modelId="{E2211AE5-F15A-451A-BC66-A9FADC97A8F5}" type="presParOf" srcId="{03D7DD28-A3FF-448C-B11E-033549228916}" destId="{1B6CDAA7-BD3E-4FE3-B542-C0FB87CD55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609301-55B8-4B62-BA84-9F5F4C28E57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6CC489C-DA42-4469-A6C0-66554E9EA519}">
      <dgm:prSet/>
      <dgm:spPr/>
      <dgm:t>
        <a:bodyPr/>
        <a:lstStyle/>
        <a:p>
          <a:pPr>
            <a:lnSpc>
              <a:spcPct val="100000"/>
            </a:lnSpc>
          </a:pPr>
          <a:r>
            <a:rPr lang="en-US"/>
            <a:t>Real Data from Company A </a:t>
          </a:r>
        </a:p>
      </dgm:t>
    </dgm:pt>
    <dgm:pt modelId="{6808675E-94AF-4A96-899D-52049020FEE2}" type="parTrans" cxnId="{9B3C989D-F9A0-4280-A494-80CD1C56C320}">
      <dgm:prSet/>
      <dgm:spPr/>
      <dgm:t>
        <a:bodyPr/>
        <a:lstStyle/>
        <a:p>
          <a:endParaRPr lang="en-US"/>
        </a:p>
      </dgm:t>
    </dgm:pt>
    <dgm:pt modelId="{1BEC7394-F4A3-4EEE-AD17-48AD275DAE3A}" type="sibTrans" cxnId="{9B3C989D-F9A0-4280-A494-80CD1C56C320}">
      <dgm:prSet/>
      <dgm:spPr/>
      <dgm:t>
        <a:bodyPr/>
        <a:lstStyle/>
        <a:p>
          <a:pPr>
            <a:lnSpc>
              <a:spcPct val="100000"/>
            </a:lnSpc>
          </a:pPr>
          <a:endParaRPr lang="en-US"/>
        </a:p>
      </dgm:t>
    </dgm:pt>
    <dgm:pt modelId="{05DE84FD-F61A-4061-AE2D-6FE322F8686D}">
      <dgm:prSet/>
      <dgm:spPr/>
      <dgm:t>
        <a:bodyPr/>
        <a:lstStyle/>
        <a:p>
          <a:pPr>
            <a:lnSpc>
              <a:spcPct val="100000"/>
            </a:lnSpc>
          </a:pPr>
          <a:r>
            <a:rPr lang="en-US"/>
            <a:t>Total Number of package deliveries in Seattle Area (Tacoma – Everett) </a:t>
          </a:r>
        </a:p>
      </dgm:t>
    </dgm:pt>
    <dgm:pt modelId="{3D51E6D8-C0B5-4B48-BAB0-13B689C876F9}" type="parTrans" cxnId="{7C42067B-9BAF-43D6-8C49-B14659BD7B53}">
      <dgm:prSet/>
      <dgm:spPr/>
      <dgm:t>
        <a:bodyPr/>
        <a:lstStyle/>
        <a:p>
          <a:endParaRPr lang="en-US"/>
        </a:p>
      </dgm:t>
    </dgm:pt>
    <dgm:pt modelId="{5763D8DD-C879-45D6-A98C-93A7DC4F47B3}" type="sibTrans" cxnId="{7C42067B-9BAF-43D6-8C49-B14659BD7B53}">
      <dgm:prSet/>
      <dgm:spPr/>
      <dgm:t>
        <a:bodyPr/>
        <a:lstStyle/>
        <a:p>
          <a:pPr>
            <a:lnSpc>
              <a:spcPct val="100000"/>
            </a:lnSpc>
          </a:pPr>
          <a:endParaRPr lang="en-US"/>
        </a:p>
      </dgm:t>
    </dgm:pt>
    <dgm:pt modelId="{DABA20E8-264A-44E9-A381-B52E22388EEA}">
      <dgm:prSet/>
      <dgm:spPr/>
      <dgm:t>
        <a:bodyPr/>
        <a:lstStyle/>
        <a:p>
          <a:pPr>
            <a:lnSpc>
              <a:spcPct val="100000"/>
            </a:lnSpc>
          </a:pPr>
          <a:r>
            <a:rPr lang="en-US"/>
            <a:t>Frequency = Daily </a:t>
          </a:r>
        </a:p>
      </dgm:t>
    </dgm:pt>
    <dgm:pt modelId="{D5D93B60-09DA-44EB-A5A9-EF4D63E61EEA}" type="parTrans" cxnId="{1B478DC2-B7AF-4A50-A348-DCAB6820ECB6}">
      <dgm:prSet/>
      <dgm:spPr/>
      <dgm:t>
        <a:bodyPr/>
        <a:lstStyle/>
        <a:p>
          <a:endParaRPr lang="en-US"/>
        </a:p>
      </dgm:t>
    </dgm:pt>
    <dgm:pt modelId="{3E37189C-8BDF-40E4-A06E-E1E604552B83}" type="sibTrans" cxnId="{1B478DC2-B7AF-4A50-A348-DCAB6820ECB6}">
      <dgm:prSet/>
      <dgm:spPr/>
      <dgm:t>
        <a:bodyPr/>
        <a:lstStyle/>
        <a:p>
          <a:pPr>
            <a:lnSpc>
              <a:spcPct val="100000"/>
            </a:lnSpc>
          </a:pPr>
          <a:endParaRPr lang="en-US"/>
        </a:p>
      </dgm:t>
    </dgm:pt>
    <dgm:pt modelId="{1FCF656D-DF45-4946-87D5-321C356E423D}">
      <dgm:prSet/>
      <dgm:spPr/>
      <dgm:t>
        <a:bodyPr/>
        <a:lstStyle/>
        <a:p>
          <a:pPr>
            <a:lnSpc>
              <a:spcPct val="100000"/>
            </a:lnSpc>
          </a:pPr>
          <a:r>
            <a:rPr lang="en-US"/>
            <a:t>January 2nd 2020  to March 31st  2023 </a:t>
          </a:r>
        </a:p>
      </dgm:t>
    </dgm:pt>
    <dgm:pt modelId="{2B3364EA-43D5-4218-A280-96A75B87C49A}" type="parTrans" cxnId="{828B1FBA-A4C8-4691-A8F5-19EA5BF7CDD8}">
      <dgm:prSet/>
      <dgm:spPr/>
      <dgm:t>
        <a:bodyPr/>
        <a:lstStyle/>
        <a:p>
          <a:endParaRPr lang="en-US"/>
        </a:p>
      </dgm:t>
    </dgm:pt>
    <dgm:pt modelId="{B5C32CC3-5454-45A0-AB4D-04D74C1967AF}" type="sibTrans" cxnId="{828B1FBA-A4C8-4691-A8F5-19EA5BF7CDD8}">
      <dgm:prSet/>
      <dgm:spPr/>
      <dgm:t>
        <a:bodyPr/>
        <a:lstStyle/>
        <a:p>
          <a:pPr>
            <a:lnSpc>
              <a:spcPct val="100000"/>
            </a:lnSpc>
          </a:pPr>
          <a:endParaRPr lang="en-US"/>
        </a:p>
      </dgm:t>
    </dgm:pt>
    <dgm:pt modelId="{F94E85A3-5A4C-443C-A7A8-F09B9FD9705B}">
      <dgm:prSet/>
      <dgm:spPr/>
      <dgm:t>
        <a:bodyPr/>
        <a:lstStyle/>
        <a:p>
          <a:pPr>
            <a:lnSpc>
              <a:spcPct val="100000"/>
            </a:lnSpc>
          </a:pPr>
          <a:r>
            <a:rPr lang="en-US"/>
            <a:t>Scale down by 10^5</a:t>
          </a:r>
        </a:p>
        <a:p>
          <a:pPr>
            <a:lnSpc>
              <a:spcPct val="100000"/>
            </a:lnSpc>
          </a:pPr>
          <a:r>
            <a:rPr lang="en-US"/>
            <a:t>(in 100 thousands)</a:t>
          </a:r>
        </a:p>
      </dgm:t>
    </dgm:pt>
    <dgm:pt modelId="{BE607D5D-3712-4922-AAD3-56EF9E588503}" type="parTrans" cxnId="{62E7C643-6F69-49C1-84AD-011791BC1C87}">
      <dgm:prSet/>
      <dgm:spPr/>
      <dgm:t>
        <a:bodyPr/>
        <a:lstStyle/>
        <a:p>
          <a:endParaRPr lang="en-US"/>
        </a:p>
      </dgm:t>
    </dgm:pt>
    <dgm:pt modelId="{DA660CAB-DF1E-4804-A20C-0A0B3698B1F0}" type="sibTrans" cxnId="{62E7C643-6F69-49C1-84AD-011791BC1C87}">
      <dgm:prSet/>
      <dgm:spPr/>
      <dgm:t>
        <a:bodyPr/>
        <a:lstStyle/>
        <a:p>
          <a:pPr>
            <a:lnSpc>
              <a:spcPct val="100000"/>
            </a:lnSpc>
          </a:pPr>
          <a:endParaRPr lang="en-US"/>
        </a:p>
      </dgm:t>
    </dgm:pt>
    <dgm:pt modelId="{8F54157E-0BE8-444F-9AAD-956128A14432}">
      <dgm:prSet/>
      <dgm:spPr/>
      <dgm:t>
        <a:bodyPr/>
        <a:lstStyle/>
        <a:p>
          <a:pPr rtl="0">
            <a:lnSpc>
              <a:spcPct val="100000"/>
            </a:lnSpc>
          </a:pPr>
          <a:r>
            <a:rPr lang="en-US">
              <a:latin typeface="Calibri Light" panose="020F0302020204030204"/>
            </a:rPr>
            <a:t>Estimation – Prediction Sample Split 90 % - 10 %</a:t>
          </a:r>
          <a:endParaRPr lang="en-US"/>
        </a:p>
      </dgm:t>
    </dgm:pt>
    <dgm:pt modelId="{37D92228-4A7A-354F-9C95-06FFF630BD51}" type="parTrans" cxnId="{E6B16422-2F11-8342-A541-E819096D0FAB}">
      <dgm:prSet/>
      <dgm:spPr/>
      <dgm:t>
        <a:bodyPr/>
        <a:lstStyle/>
        <a:p>
          <a:endParaRPr lang="en-US"/>
        </a:p>
      </dgm:t>
    </dgm:pt>
    <dgm:pt modelId="{5E21B59A-8153-8D45-A363-AB3F32300B1F}" type="sibTrans" cxnId="{E6B16422-2F11-8342-A541-E819096D0FAB}">
      <dgm:prSet/>
      <dgm:spPr/>
      <dgm:t>
        <a:bodyPr/>
        <a:lstStyle/>
        <a:p>
          <a:endParaRPr lang="en-US"/>
        </a:p>
      </dgm:t>
    </dgm:pt>
    <dgm:pt modelId="{752FF2E1-5801-4B54-BDE8-375B2A749DCE}" type="pres">
      <dgm:prSet presAssocID="{04609301-55B8-4B62-BA84-9F5F4C28E571}" presName="root" presStyleCnt="0">
        <dgm:presLayoutVars>
          <dgm:dir/>
          <dgm:resizeHandles val="exact"/>
        </dgm:presLayoutVars>
      </dgm:prSet>
      <dgm:spPr/>
    </dgm:pt>
    <dgm:pt modelId="{BE33F104-9EC5-4DB7-87B2-61EE253180D8}" type="pres">
      <dgm:prSet presAssocID="{04609301-55B8-4B62-BA84-9F5F4C28E571}" presName="container" presStyleCnt="0">
        <dgm:presLayoutVars>
          <dgm:dir/>
          <dgm:resizeHandles val="exact"/>
        </dgm:presLayoutVars>
      </dgm:prSet>
      <dgm:spPr/>
    </dgm:pt>
    <dgm:pt modelId="{CDEBF767-6D6C-4270-B8C0-7B58AA5955AC}" type="pres">
      <dgm:prSet presAssocID="{96CC489C-DA42-4469-A6C0-66554E9EA519}" presName="compNode" presStyleCnt="0"/>
      <dgm:spPr/>
    </dgm:pt>
    <dgm:pt modelId="{239D0464-D0EE-4A1C-9483-8CDCAE2C52F1}" type="pres">
      <dgm:prSet presAssocID="{96CC489C-DA42-4469-A6C0-66554E9EA519}" presName="iconBgRect" presStyleLbl="bgShp" presStyleIdx="0" presStyleCnt="6"/>
      <dgm:spPr/>
    </dgm:pt>
    <dgm:pt modelId="{2746736B-E693-4007-88F4-8E30EDC5BD21}" type="pres">
      <dgm:prSet presAssocID="{96CC489C-DA42-4469-A6C0-66554E9EA519}"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BB7BE33B-D593-4C8D-95AA-838569DB18FA}" type="pres">
      <dgm:prSet presAssocID="{96CC489C-DA42-4469-A6C0-66554E9EA519}" presName="spaceRect" presStyleCnt="0"/>
      <dgm:spPr/>
    </dgm:pt>
    <dgm:pt modelId="{EF665115-69CD-42A9-86DD-FCC0B297C0EB}" type="pres">
      <dgm:prSet presAssocID="{96CC489C-DA42-4469-A6C0-66554E9EA519}" presName="textRect" presStyleLbl="revTx" presStyleIdx="0" presStyleCnt="6">
        <dgm:presLayoutVars>
          <dgm:chMax val="1"/>
          <dgm:chPref val="1"/>
        </dgm:presLayoutVars>
      </dgm:prSet>
      <dgm:spPr/>
    </dgm:pt>
    <dgm:pt modelId="{A1F0E6EA-6222-4CC8-8215-F96AA404295B}" type="pres">
      <dgm:prSet presAssocID="{1BEC7394-F4A3-4EEE-AD17-48AD275DAE3A}" presName="sibTrans" presStyleLbl="sibTrans2D1" presStyleIdx="0" presStyleCnt="0"/>
      <dgm:spPr/>
    </dgm:pt>
    <dgm:pt modelId="{F42F0FCA-EC13-4B0C-8AE5-C69B88539F42}" type="pres">
      <dgm:prSet presAssocID="{05DE84FD-F61A-4061-AE2D-6FE322F8686D}" presName="compNode" presStyleCnt="0"/>
      <dgm:spPr/>
    </dgm:pt>
    <dgm:pt modelId="{EF610BE0-2EAB-4535-81D5-0E65C5B85E9E}" type="pres">
      <dgm:prSet presAssocID="{05DE84FD-F61A-4061-AE2D-6FE322F8686D}" presName="iconBgRect" presStyleLbl="bgShp" presStyleIdx="1" presStyleCnt="6"/>
      <dgm:spPr/>
    </dgm:pt>
    <dgm:pt modelId="{CB25CA8C-6B97-4E45-A1A0-44B0C5C650A5}" type="pres">
      <dgm:prSet presAssocID="{05DE84FD-F61A-4061-AE2D-6FE322F8686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Question Mark with solid fill"/>
        </a:ext>
      </dgm:extLst>
    </dgm:pt>
    <dgm:pt modelId="{0FCC8795-0479-4561-8349-4D0F72D658E5}" type="pres">
      <dgm:prSet presAssocID="{05DE84FD-F61A-4061-AE2D-6FE322F8686D}" presName="spaceRect" presStyleCnt="0"/>
      <dgm:spPr/>
    </dgm:pt>
    <dgm:pt modelId="{F540E38C-5AFC-4F17-BBCC-6668D84496AF}" type="pres">
      <dgm:prSet presAssocID="{05DE84FD-F61A-4061-AE2D-6FE322F8686D}" presName="textRect" presStyleLbl="revTx" presStyleIdx="1" presStyleCnt="6">
        <dgm:presLayoutVars>
          <dgm:chMax val="1"/>
          <dgm:chPref val="1"/>
        </dgm:presLayoutVars>
      </dgm:prSet>
      <dgm:spPr/>
    </dgm:pt>
    <dgm:pt modelId="{A97FD778-BDAE-4C17-B3D3-A52F07D95F3A}" type="pres">
      <dgm:prSet presAssocID="{5763D8DD-C879-45D6-A98C-93A7DC4F47B3}" presName="sibTrans" presStyleLbl="sibTrans2D1" presStyleIdx="0" presStyleCnt="0"/>
      <dgm:spPr/>
    </dgm:pt>
    <dgm:pt modelId="{CE603C04-2A55-4D0D-9C2B-193A5550194A}" type="pres">
      <dgm:prSet presAssocID="{DABA20E8-264A-44E9-A381-B52E22388EEA}" presName="compNode" presStyleCnt="0"/>
      <dgm:spPr/>
    </dgm:pt>
    <dgm:pt modelId="{1C38FD50-40E4-485C-A89A-7F185BBC75CC}" type="pres">
      <dgm:prSet presAssocID="{DABA20E8-264A-44E9-A381-B52E22388EEA}" presName="iconBgRect" presStyleLbl="bgShp" presStyleIdx="2" presStyleCnt="6"/>
      <dgm:spPr/>
    </dgm:pt>
    <dgm:pt modelId="{9CA11B35-7A44-4FD1-8D52-65B63639FB64}" type="pres">
      <dgm:prSet presAssocID="{DABA20E8-264A-44E9-A381-B52E22388EEA}"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A5392886-D933-4EAE-8296-4F747AE529B2}" type="pres">
      <dgm:prSet presAssocID="{DABA20E8-264A-44E9-A381-B52E22388EEA}" presName="spaceRect" presStyleCnt="0"/>
      <dgm:spPr/>
    </dgm:pt>
    <dgm:pt modelId="{961665F4-6634-41B1-9792-63C350D073AD}" type="pres">
      <dgm:prSet presAssocID="{DABA20E8-264A-44E9-A381-B52E22388EEA}" presName="textRect" presStyleLbl="revTx" presStyleIdx="2" presStyleCnt="6">
        <dgm:presLayoutVars>
          <dgm:chMax val="1"/>
          <dgm:chPref val="1"/>
        </dgm:presLayoutVars>
      </dgm:prSet>
      <dgm:spPr/>
    </dgm:pt>
    <dgm:pt modelId="{08FBF122-0037-4819-AE3C-D716F23906B9}" type="pres">
      <dgm:prSet presAssocID="{3E37189C-8BDF-40E4-A06E-E1E604552B83}" presName="sibTrans" presStyleLbl="sibTrans2D1" presStyleIdx="0" presStyleCnt="0"/>
      <dgm:spPr/>
    </dgm:pt>
    <dgm:pt modelId="{078C8C52-0238-454D-B8AB-68DAD9292334}" type="pres">
      <dgm:prSet presAssocID="{1FCF656D-DF45-4946-87D5-321C356E423D}" presName="compNode" presStyleCnt="0"/>
      <dgm:spPr/>
    </dgm:pt>
    <dgm:pt modelId="{2D0C38C1-083E-4AA5-B5D9-E946E5D18829}" type="pres">
      <dgm:prSet presAssocID="{1FCF656D-DF45-4946-87D5-321C356E423D}" presName="iconBgRect" presStyleLbl="bgShp" presStyleIdx="3" presStyleCnt="6"/>
      <dgm:spPr/>
    </dgm:pt>
    <dgm:pt modelId="{F8CC95BD-B5CE-46CA-805E-D8BD1727B9F5}" type="pres">
      <dgm:prSet presAssocID="{1FCF656D-DF45-4946-87D5-321C356E423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ip Calendar"/>
        </a:ext>
      </dgm:extLst>
    </dgm:pt>
    <dgm:pt modelId="{751B5DDC-DA11-4BCE-8C33-5500C4320D5D}" type="pres">
      <dgm:prSet presAssocID="{1FCF656D-DF45-4946-87D5-321C356E423D}" presName="spaceRect" presStyleCnt="0"/>
      <dgm:spPr/>
    </dgm:pt>
    <dgm:pt modelId="{CC0AFBC5-26A6-4EE0-9570-C38376A55476}" type="pres">
      <dgm:prSet presAssocID="{1FCF656D-DF45-4946-87D5-321C356E423D}" presName="textRect" presStyleLbl="revTx" presStyleIdx="3" presStyleCnt="6">
        <dgm:presLayoutVars>
          <dgm:chMax val="1"/>
          <dgm:chPref val="1"/>
        </dgm:presLayoutVars>
      </dgm:prSet>
      <dgm:spPr/>
    </dgm:pt>
    <dgm:pt modelId="{24DBC73E-5A56-47C7-A438-5D6673D892D8}" type="pres">
      <dgm:prSet presAssocID="{B5C32CC3-5454-45A0-AB4D-04D74C1967AF}" presName="sibTrans" presStyleLbl="sibTrans2D1" presStyleIdx="0" presStyleCnt="0"/>
      <dgm:spPr/>
    </dgm:pt>
    <dgm:pt modelId="{D83F1661-FEFF-437E-8C34-BA40442DF017}" type="pres">
      <dgm:prSet presAssocID="{F94E85A3-5A4C-443C-A7A8-F09B9FD9705B}" presName="compNode" presStyleCnt="0"/>
      <dgm:spPr/>
    </dgm:pt>
    <dgm:pt modelId="{0232EF4D-C53A-46A7-945F-32DC72919E92}" type="pres">
      <dgm:prSet presAssocID="{F94E85A3-5A4C-443C-A7A8-F09B9FD9705B}" presName="iconBgRect" presStyleLbl="bgShp" presStyleIdx="4" presStyleCnt="6"/>
      <dgm:spPr/>
    </dgm:pt>
    <dgm:pt modelId="{B58B6A62-4D4F-4F60-959F-B04E462C1835}" type="pres">
      <dgm:prSet presAssocID="{F94E85A3-5A4C-443C-A7A8-F09B9FD9705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hevron arrows with solid fill"/>
        </a:ext>
      </dgm:extLst>
    </dgm:pt>
    <dgm:pt modelId="{B958DF5B-2C6E-4C3C-8018-BF2763C89326}" type="pres">
      <dgm:prSet presAssocID="{F94E85A3-5A4C-443C-A7A8-F09B9FD9705B}" presName="spaceRect" presStyleCnt="0"/>
      <dgm:spPr/>
    </dgm:pt>
    <dgm:pt modelId="{E33D415B-78C4-4E68-B716-3B58715BDA9B}" type="pres">
      <dgm:prSet presAssocID="{F94E85A3-5A4C-443C-A7A8-F09B9FD9705B}" presName="textRect" presStyleLbl="revTx" presStyleIdx="4" presStyleCnt="6">
        <dgm:presLayoutVars>
          <dgm:chMax val="1"/>
          <dgm:chPref val="1"/>
        </dgm:presLayoutVars>
      </dgm:prSet>
      <dgm:spPr/>
    </dgm:pt>
    <dgm:pt modelId="{FA80B308-22F5-8249-B5E6-D72466D25051}" type="pres">
      <dgm:prSet presAssocID="{DA660CAB-DF1E-4804-A20C-0A0B3698B1F0}" presName="sibTrans" presStyleLbl="sibTrans2D1" presStyleIdx="0" presStyleCnt="0"/>
      <dgm:spPr/>
    </dgm:pt>
    <dgm:pt modelId="{61F73ACF-B2CA-5B49-B0C3-4A437984C3F3}" type="pres">
      <dgm:prSet presAssocID="{8F54157E-0BE8-444F-9AAD-956128A14432}" presName="compNode" presStyleCnt="0"/>
      <dgm:spPr/>
    </dgm:pt>
    <dgm:pt modelId="{E65B49FB-5058-204D-BF49-C6436973115C}" type="pres">
      <dgm:prSet presAssocID="{8F54157E-0BE8-444F-9AAD-956128A14432}" presName="iconBgRect" presStyleLbl="bgShp" presStyleIdx="5" presStyleCnt="6"/>
      <dgm:spPr/>
    </dgm:pt>
    <dgm:pt modelId="{FD2EF6C1-DFCA-B047-AB94-B5475F61DDAD}" type="pres">
      <dgm:prSet presAssocID="{8F54157E-0BE8-444F-9AAD-956128A14432}"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Harvey Balls 50% with solid fill"/>
        </a:ext>
      </dgm:extLst>
    </dgm:pt>
    <dgm:pt modelId="{040CE1A1-98C0-6C42-A1BD-54B25B1E8FD8}" type="pres">
      <dgm:prSet presAssocID="{8F54157E-0BE8-444F-9AAD-956128A14432}" presName="spaceRect" presStyleCnt="0"/>
      <dgm:spPr/>
    </dgm:pt>
    <dgm:pt modelId="{EBE5D559-F296-8E4F-A966-A32C503D87AD}" type="pres">
      <dgm:prSet presAssocID="{8F54157E-0BE8-444F-9AAD-956128A14432}" presName="textRect" presStyleLbl="revTx" presStyleIdx="5" presStyleCnt="6">
        <dgm:presLayoutVars>
          <dgm:chMax val="1"/>
          <dgm:chPref val="1"/>
        </dgm:presLayoutVars>
      </dgm:prSet>
      <dgm:spPr/>
    </dgm:pt>
  </dgm:ptLst>
  <dgm:cxnLst>
    <dgm:cxn modelId="{F4E89000-BAD1-4B46-AD32-261B9CDB7ED4}" type="presOf" srcId="{F94E85A3-5A4C-443C-A7A8-F09B9FD9705B}" destId="{E33D415B-78C4-4E68-B716-3B58715BDA9B}" srcOrd="0" destOrd="0" presId="urn:microsoft.com/office/officeart/2018/2/layout/IconCircleList"/>
    <dgm:cxn modelId="{C3E14A05-ECF7-6E4C-A419-08B65BA9B231}" type="presOf" srcId="{DA660CAB-DF1E-4804-A20C-0A0B3698B1F0}" destId="{FA80B308-22F5-8249-B5E6-D72466D25051}" srcOrd="0" destOrd="0" presId="urn:microsoft.com/office/officeart/2018/2/layout/IconCircleList"/>
    <dgm:cxn modelId="{81C73508-D66E-4AB1-B72A-C47F8706AED0}" type="presOf" srcId="{1FCF656D-DF45-4946-87D5-321C356E423D}" destId="{CC0AFBC5-26A6-4EE0-9570-C38376A55476}" srcOrd="0" destOrd="0" presId="urn:microsoft.com/office/officeart/2018/2/layout/IconCircleList"/>
    <dgm:cxn modelId="{FFF56816-2433-824F-A92F-0F48E39704F6}" type="presOf" srcId="{8F54157E-0BE8-444F-9AAD-956128A14432}" destId="{EBE5D559-F296-8E4F-A966-A32C503D87AD}" srcOrd="0" destOrd="0" presId="urn:microsoft.com/office/officeart/2018/2/layout/IconCircleList"/>
    <dgm:cxn modelId="{EEB21A1D-CC0C-46A8-A8E8-7ED6F8A0AE1D}" type="presOf" srcId="{05DE84FD-F61A-4061-AE2D-6FE322F8686D}" destId="{F540E38C-5AFC-4F17-BBCC-6668D84496AF}" srcOrd="0" destOrd="0" presId="urn:microsoft.com/office/officeart/2018/2/layout/IconCircleList"/>
    <dgm:cxn modelId="{E6B16422-2F11-8342-A541-E819096D0FAB}" srcId="{04609301-55B8-4B62-BA84-9F5F4C28E571}" destId="{8F54157E-0BE8-444F-9AAD-956128A14432}" srcOrd="5" destOrd="0" parTransId="{37D92228-4A7A-354F-9C95-06FFF630BD51}" sibTransId="{5E21B59A-8153-8D45-A363-AB3F32300B1F}"/>
    <dgm:cxn modelId="{62E7C643-6F69-49C1-84AD-011791BC1C87}" srcId="{04609301-55B8-4B62-BA84-9F5F4C28E571}" destId="{F94E85A3-5A4C-443C-A7A8-F09B9FD9705B}" srcOrd="4" destOrd="0" parTransId="{BE607D5D-3712-4922-AAD3-56EF9E588503}" sibTransId="{DA660CAB-DF1E-4804-A20C-0A0B3698B1F0}"/>
    <dgm:cxn modelId="{146FA068-FA99-4D3B-A2D6-99E822FFCD4A}" type="presOf" srcId="{B5C32CC3-5454-45A0-AB4D-04D74C1967AF}" destId="{24DBC73E-5A56-47C7-A438-5D6673D892D8}" srcOrd="0" destOrd="0" presId="urn:microsoft.com/office/officeart/2018/2/layout/IconCircleList"/>
    <dgm:cxn modelId="{7C42067B-9BAF-43D6-8C49-B14659BD7B53}" srcId="{04609301-55B8-4B62-BA84-9F5F4C28E571}" destId="{05DE84FD-F61A-4061-AE2D-6FE322F8686D}" srcOrd="1" destOrd="0" parTransId="{3D51E6D8-C0B5-4B48-BAB0-13B689C876F9}" sibTransId="{5763D8DD-C879-45D6-A98C-93A7DC4F47B3}"/>
    <dgm:cxn modelId="{B589D399-6C8E-4A04-8F2F-C1025B3A80CD}" type="presOf" srcId="{96CC489C-DA42-4469-A6C0-66554E9EA519}" destId="{EF665115-69CD-42A9-86DD-FCC0B297C0EB}" srcOrd="0" destOrd="0" presId="urn:microsoft.com/office/officeart/2018/2/layout/IconCircleList"/>
    <dgm:cxn modelId="{BC72099B-C60A-497C-97AB-BD54B9FB28C2}" type="presOf" srcId="{5763D8DD-C879-45D6-A98C-93A7DC4F47B3}" destId="{A97FD778-BDAE-4C17-B3D3-A52F07D95F3A}" srcOrd="0" destOrd="0" presId="urn:microsoft.com/office/officeart/2018/2/layout/IconCircleList"/>
    <dgm:cxn modelId="{9B3C989D-F9A0-4280-A494-80CD1C56C320}" srcId="{04609301-55B8-4B62-BA84-9F5F4C28E571}" destId="{96CC489C-DA42-4469-A6C0-66554E9EA519}" srcOrd="0" destOrd="0" parTransId="{6808675E-94AF-4A96-899D-52049020FEE2}" sibTransId="{1BEC7394-F4A3-4EEE-AD17-48AD275DAE3A}"/>
    <dgm:cxn modelId="{C50BA9A3-D07C-45E4-9CDC-7E892DD9D6A4}" type="presOf" srcId="{3E37189C-8BDF-40E4-A06E-E1E604552B83}" destId="{08FBF122-0037-4819-AE3C-D716F23906B9}" srcOrd="0" destOrd="0" presId="urn:microsoft.com/office/officeart/2018/2/layout/IconCircleList"/>
    <dgm:cxn modelId="{828B1FBA-A4C8-4691-A8F5-19EA5BF7CDD8}" srcId="{04609301-55B8-4B62-BA84-9F5F4C28E571}" destId="{1FCF656D-DF45-4946-87D5-321C356E423D}" srcOrd="3" destOrd="0" parTransId="{2B3364EA-43D5-4218-A280-96A75B87C49A}" sibTransId="{B5C32CC3-5454-45A0-AB4D-04D74C1967AF}"/>
    <dgm:cxn modelId="{1B478DC2-B7AF-4A50-A348-DCAB6820ECB6}" srcId="{04609301-55B8-4B62-BA84-9F5F4C28E571}" destId="{DABA20E8-264A-44E9-A381-B52E22388EEA}" srcOrd="2" destOrd="0" parTransId="{D5D93B60-09DA-44EB-A5A9-EF4D63E61EEA}" sibTransId="{3E37189C-8BDF-40E4-A06E-E1E604552B83}"/>
    <dgm:cxn modelId="{E749CDD4-4BF2-497A-8C1C-EABAB0E53AC6}" type="presOf" srcId="{1BEC7394-F4A3-4EEE-AD17-48AD275DAE3A}" destId="{A1F0E6EA-6222-4CC8-8215-F96AA404295B}" srcOrd="0" destOrd="0" presId="urn:microsoft.com/office/officeart/2018/2/layout/IconCircleList"/>
    <dgm:cxn modelId="{3A1C91DC-2F6F-4CFF-8E94-6AA61FE19AF9}" type="presOf" srcId="{04609301-55B8-4B62-BA84-9F5F4C28E571}" destId="{752FF2E1-5801-4B54-BDE8-375B2A749DCE}" srcOrd="0" destOrd="0" presId="urn:microsoft.com/office/officeart/2018/2/layout/IconCircleList"/>
    <dgm:cxn modelId="{BFECD5E6-FD24-4008-B3BA-BBB0F1ABD949}" type="presOf" srcId="{DABA20E8-264A-44E9-A381-B52E22388EEA}" destId="{961665F4-6634-41B1-9792-63C350D073AD}" srcOrd="0" destOrd="0" presId="urn:microsoft.com/office/officeart/2018/2/layout/IconCircleList"/>
    <dgm:cxn modelId="{E68A34FA-88BC-479B-921E-5A3CDC80F0FF}" type="presParOf" srcId="{752FF2E1-5801-4B54-BDE8-375B2A749DCE}" destId="{BE33F104-9EC5-4DB7-87B2-61EE253180D8}" srcOrd="0" destOrd="0" presId="urn:microsoft.com/office/officeart/2018/2/layout/IconCircleList"/>
    <dgm:cxn modelId="{258800AC-0EF0-4E6B-84DC-01C947107C5C}" type="presParOf" srcId="{BE33F104-9EC5-4DB7-87B2-61EE253180D8}" destId="{CDEBF767-6D6C-4270-B8C0-7B58AA5955AC}" srcOrd="0" destOrd="0" presId="urn:microsoft.com/office/officeart/2018/2/layout/IconCircleList"/>
    <dgm:cxn modelId="{8C92A282-6585-41F2-BCD5-FFF4539AD05D}" type="presParOf" srcId="{CDEBF767-6D6C-4270-B8C0-7B58AA5955AC}" destId="{239D0464-D0EE-4A1C-9483-8CDCAE2C52F1}" srcOrd="0" destOrd="0" presId="urn:microsoft.com/office/officeart/2018/2/layout/IconCircleList"/>
    <dgm:cxn modelId="{F0D252D5-C096-4C28-A047-C06426827D77}" type="presParOf" srcId="{CDEBF767-6D6C-4270-B8C0-7B58AA5955AC}" destId="{2746736B-E693-4007-88F4-8E30EDC5BD21}" srcOrd="1" destOrd="0" presId="urn:microsoft.com/office/officeart/2018/2/layout/IconCircleList"/>
    <dgm:cxn modelId="{6BD8853C-E9BC-432D-8BA2-669BF874ED44}" type="presParOf" srcId="{CDEBF767-6D6C-4270-B8C0-7B58AA5955AC}" destId="{BB7BE33B-D593-4C8D-95AA-838569DB18FA}" srcOrd="2" destOrd="0" presId="urn:microsoft.com/office/officeart/2018/2/layout/IconCircleList"/>
    <dgm:cxn modelId="{2CA9CA2B-308A-4BCF-868A-C7BD0834A56C}" type="presParOf" srcId="{CDEBF767-6D6C-4270-B8C0-7B58AA5955AC}" destId="{EF665115-69CD-42A9-86DD-FCC0B297C0EB}" srcOrd="3" destOrd="0" presId="urn:microsoft.com/office/officeart/2018/2/layout/IconCircleList"/>
    <dgm:cxn modelId="{9D35E117-E0DE-401A-A683-90D5AC94468C}" type="presParOf" srcId="{BE33F104-9EC5-4DB7-87B2-61EE253180D8}" destId="{A1F0E6EA-6222-4CC8-8215-F96AA404295B}" srcOrd="1" destOrd="0" presId="urn:microsoft.com/office/officeart/2018/2/layout/IconCircleList"/>
    <dgm:cxn modelId="{51CD05D1-A9B6-4047-9A70-AC9C392DF375}" type="presParOf" srcId="{BE33F104-9EC5-4DB7-87B2-61EE253180D8}" destId="{F42F0FCA-EC13-4B0C-8AE5-C69B88539F42}" srcOrd="2" destOrd="0" presId="urn:microsoft.com/office/officeart/2018/2/layout/IconCircleList"/>
    <dgm:cxn modelId="{9B49D3D1-DF3D-4AB6-94FB-B20F7FC708A2}" type="presParOf" srcId="{F42F0FCA-EC13-4B0C-8AE5-C69B88539F42}" destId="{EF610BE0-2EAB-4535-81D5-0E65C5B85E9E}" srcOrd="0" destOrd="0" presId="urn:microsoft.com/office/officeart/2018/2/layout/IconCircleList"/>
    <dgm:cxn modelId="{5AC46537-0B72-4B4F-A5AD-1EE77CD68CD0}" type="presParOf" srcId="{F42F0FCA-EC13-4B0C-8AE5-C69B88539F42}" destId="{CB25CA8C-6B97-4E45-A1A0-44B0C5C650A5}" srcOrd="1" destOrd="0" presId="urn:microsoft.com/office/officeart/2018/2/layout/IconCircleList"/>
    <dgm:cxn modelId="{A31801B4-09AC-4F05-9008-9135C215E474}" type="presParOf" srcId="{F42F0FCA-EC13-4B0C-8AE5-C69B88539F42}" destId="{0FCC8795-0479-4561-8349-4D0F72D658E5}" srcOrd="2" destOrd="0" presId="urn:microsoft.com/office/officeart/2018/2/layout/IconCircleList"/>
    <dgm:cxn modelId="{92A74A2D-AB7F-424C-858C-52BD3C2C0A71}" type="presParOf" srcId="{F42F0FCA-EC13-4B0C-8AE5-C69B88539F42}" destId="{F540E38C-5AFC-4F17-BBCC-6668D84496AF}" srcOrd="3" destOrd="0" presId="urn:microsoft.com/office/officeart/2018/2/layout/IconCircleList"/>
    <dgm:cxn modelId="{C40DBB03-1891-49AA-B628-B35E9C45E4D1}" type="presParOf" srcId="{BE33F104-9EC5-4DB7-87B2-61EE253180D8}" destId="{A97FD778-BDAE-4C17-B3D3-A52F07D95F3A}" srcOrd="3" destOrd="0" presId="urn:microsoft.com/office/officeart/2018/2/layout/IconCircleList"/>
    <dgm:cxn modelId="{52DE3996-73F2-4B73-BAAD-35BC9D5DCFED}" type="presParOf" srcId="{BE33F104-9EC5-4DB7-87B2-61EE253180D8}" destId="{CE603C04-2A55-4D0D-9C2B-193A5550194A}" srcOrd="4" destOrd="0" presId="urn:microsoft.com/office/officeart/2018/2/layout/IconCircleList"/>
    <dgm:cxn modelId="{EDD8F61C-F8C4-454E-A4E9-DC69A4C43A3A}" type="presParOf" srcId="{CE603C04-2A55-4D0D-9C2B-193A5550194A}" destId="{1C38FD50-40E4-485C-A89A-7F185BBC75CC}" srcOrd="0" destOrd="0" presId="urn:microsoft.com/office/officeart/2018/2/layout/IconCircleList"/>
    <dgm:cxn modelId="{8EC52D7F-4BB9-4887-9751-7E9CDEC2F832}" type="presParOf" srcId="{CE603C04-2A55-4D0D-9C2B-193A5550194A}" destId="{9CA11B35-7A44-4FD1-8D52-65B63639FB64}" srcOrd="1" destOrd="0" presId="urn:microsoft.com/office/officeart/2018/2/layout/IconCircleList"/>
    <dgm:cxn modelId="{CB3DC5FF-0386-4F16-B3FD-40401B7130E7}" type="presParOf" srcId="{CE603C04-2A55-4D0D-9C2B-193A5550194A}" destId="{A5392886-D933-4EAE-8296-4F747AE529B2}" srcOrd="2" destOrd="0" presId="urn:microsoft.com/office/officeart/2018/2/layout/IconCircleList"/>
    <dgm:cxn modelId="{DD6DD6FC-6FAB-4C55-9F8F-6181E2D4944C}" type="presParOf" srcId="{CE603C04-2A55-4D0D-9C2B-193A5550194A}" destId="{961665F4-6634-41B1-9792-63C350D073AD}" srcOrd="3" destOrd="0" presId="urn:microsoft.com/office/officeart/2018/2/layout/IconCircleList"/>
    <dgm:cxn modelId="{87E354CA-AA17-47CE-91D9-0A0B7C825F37}" type="presParOf" srcId="{BE33F104-9EC5-4DB7-87B2-61EE253180D8}" destId="{08FBF122-0037-4819-AE3C-D716F23906B9}" srcOrd="5" destOrd="0" presId="urn:microsoft.com/office/officeart/2018/2/layout/IconCircleList"/>
    <dgm:cxn modelId="{99BDF0FF-8B8B-4E48-B365-42D463828D28}" type="presParOf" srcId="{BE33F104-9EC5-4DB7-87B2-61EE253180D8}" destId="{078C8C52-0238-454D-B8AB-68DAD9292334}" srcOrd="6" destOrd="0" presId="urn:microsoft.com/office/officeart/2018/2/layout/IconCircleList"/>
    <dgm:cxn modelId="{FBD72D7F-F9C9-43BD-A23D-D55D5FA566EB}" type="presParOf" srcId="{078C8C52-0238-454D-B8AB-68DAD9292334}" destId="{2D0C38C1-083E-4AA5-B5D9-E946E5D18829}" srcOrd="0" destOrd="0" presId="urn:microsoft.com/office/officeart/2018/2/layout/IconCircleList"/>
    <dgm:cxn modelId="{1760A627-FCDD-4C13-89F3-80CE98184D4A}" type="presParOf" srcId="{078C8C52-0238-454D-B8AB-68DAD9292334}" destId="{F8CC95BD-B5CE-46CA-805E-D8BD1727B9F5}" srcOrd="1" destOrd="0" presId="urn:microsoft.com/office/officeart/2018/2/layout/IconCircleList"/>
    <dgm:cxn modelId="{5EABB502-1722-4C4D-B486-7CB58589F677}" type="presParOf" srcId="{078C8C52-0238-454D-B8AB-68DAD9292334}" destId="{751B5DDC-DA11-4BCE-8C33-5500C4320D5D}" srcOrd="2" destOrd="0" presId="urn:microsoft.com/office/officeart/2018/2/layout/IconCircleList"/>
    <dgm:cxn modelId="{EAFDAE44-0E22-473C-BD3D-0F0820ABD00E}" type="presParOf" srcId="{078C8C52-0238-454D-B8AB-68DAD9292334}" destId="{CC0AFBC5-26A6-4EE0-9570-C38376A55476}" srcOrd="3" destOrd="0" presId="urn:microsoft.com/office/officeart/2018/2/layout/IconCircleList"/>
    <dgm:cxn modelId="{F9B12617-CAE5-4FA4-A8DF-4A9182BEB99F}" type="presParOf" srcId="{BE33F104-9EC5-4DB7-87B2-61EE253180D8}" destId="{24DBC73E-5A56-47C7-A438-5D6673D892D8}" srcOrd="7" destOrd="0" presId="urn:microsoft.com/office/officeart/2018/2/layout/IconCircleList"/>
    <dgm:cxn modelId="{11482F2D-CEDD-481A-8FFB-5FD66A40DA39}" type="presParOf" srcId="{BE33F104-9EC5-4DB7-87B2-61EE253180D8}" destId="{D83F1661-FEFF-437E-8C34-BA40442DF017}" srcOrd="8" destOrd="0" presId="urn:microsoft.com/office/officeart/2018/2/layout/IconCircleList"/>
    <dgm:cxn modelId="{3C698592-9C34-4FFD-BA7C-DC23B291CC0A}" type="presParOf" srcId="{D83F1661-FEFF-437E-8C34-BA40442DF017}" destId="{0232EF4D-C53A-46A7-945F-32DC72919E92}" srcOrd="0" destOrd="0" presId="urn:microsoft.com/office/officeart/2018/2/layout/IconCircleList"/>
    <dgm:cxn modelId="{11610978-A220-4875-8A47-D84D1C8132A2}" type="presParOf" srcId="{D83F1661-FEFF-437E-8C34-BA40442DF017}" destId="{B58B6A62-4D4F-4F60-959F-B04E462C1835}" srcOrd="1" destOrd="0" presId="urn:microsoft.com/office/officeart/2018/2/layout/IconCircleList"/>
    <dgm:cxn modelId="{DE2C1E93-34BD-4206-ADCC-2AD2011E24C4}" type="presParOf" srcId="{D83F1661-FEFF-437E-8C34-BA40442DF017}" destId="{B958DF5B-2C6E-4C3C-8018-BF2763C89326}" srcOrd="2" destOrd="0" presId="urn:microsoft.com/office/officeart/2018/2/layout/IconCircleList"/>
    <dgm:cxn modelId="{F45843B4-60FB-4A12-96B1-FB4A187ECC44}" type="presParOf" srcId="{D83F1661-FEFF-437E-8C34-BA40442DF017}" destId="{E33D415B-78C4-4E68-B716-3B58715BDA9B}" srcOrd="3" destOrd="0" presId="urn:microsoft.com/office/officeart/2018/2/layout/IconCircleList"/>
    <dgm:cxn modelId="{39D7324A-62AE-064E-86ED-E1409437E59B}" type="presParOf" srcId="{BE33F104-9EC5-4DB7-87B2-61EE253180D8}" destId="{FA80B308-22F5-8249-B5E6-D72466D25051}" srcOrd="9" destOrd="0" presId="urn:microsoft.com/office/officeart/2018/2/layout/IconCircleList"/>
    <dgm:cxn modelId="{CE218770-010E-E24B-8BAA-7BAFCB351581}" type="presParOf" srcId="{BE33F104-9EC5-4DB7-87B2-61EE253180D8}" destId="{61F73ACF-B2CA-5B49-B0C3-4A437984C3F3}" srcOrd="10" destOrd="0" presId="urn:microsoft.com/office/officeart/2018/2/layout/IconCircleList"/>
    <dgm:cxn modelId="{D4492AC0-C565-254F-B096-EB3A73F223A6}" type="presParOf" srcId="{61F73ACF-B2CA-5B49-B0C3-4A437984C3F3}" destId="{E65B49FB-5058-204D-BF49-C6436973115C}" srcOrd="0" destOrd="0" presId="urn:microsoft.com/office/officeart/2018/2/layout/IconCircleList"/>
    <dgm:cxn modelId="{C0E4F86C-6A73-BE40-94C4-693A0D8AAE90}" type="presParOf" srcId="{61F73ACF-B2CA-5B49-B0C3-4A437984C3F3}" destId="{FD2EF6C1-DFCA-B047-AB94-B5475F61DDAD}" srcOrd="1" destOrd="0" presId="urn:microsoft.com/office/officeart/2018/2/layout/IconCircleList"/>
    <dgm:cxn modelId="{F5254DFE-40B4-C34C-B155-36A5B693FA26}" type="presParOf" srcId="{61F73ACF-B2CA-5B49-B0C3-4A437984C3F3}" destId="{040CE1A1-98C0-6C42-A1BD-54B25B1E8FD8}" srcOrd="2" destOrd="0" presId="urn:microsoft.com/office/officeart/2018/2/layout/IconCircleList"/>
    <dgm:cxn modelId="{8EC0FD11-6F17-644D-BEA2-1914994FF735}" type="presParOf" srcId="{61F73ACF-B2CA-5B49-B0C3-4A437984C3F3}" destId="{EBE5D559-F296-8E4F-A966-A32C503D87A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F31C14-06AC-4D1E-8739-CCAFA187DC0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F22ECC7-BBA3-407C-8660-F50886DFE73D}">
      <dgm:prSet/>
      <dgm:spPr/>
      <dgm:t>
        <a:bodyPr/>
        <a:lstStyle/>
        <a:p>
          <a:r>
            <a:rPr lang="en-US" dirty="0"/>
            <a:t>Features of the ACF</a:t>
          </a:r>
        </a:p>
      </dgm:t>
    </dgm:pt>
    <dgm:pt modelId="{014193AD-A8BB-48DF-9380-9EEA30AD7D61}" type="parTrans" cxnId="{3524794B-04E7-443A-A2A4-39316F9FF7F0}">
      <dgm:prSet/>
      <dgm:spPr/>
      <dgm:t>
        <a:bodyPr/>
        <a:lstStyle/>
        <a:p>
          <a:endParaRPr lang="en-US"/>
        </a:p>
      </dgm:t>
    </dgm:pt>
    <dgm:pt modelId="{AE62E887-116A-4A95-B786-175B4A9640D4}" type="sibTrans" cxnId="{3524794B-04E7-443A-A2A4-39316F9FF7F0}">
      <dgm:prSet/>
      <dgm:spPr/>
      <dgm:t>
        <a:bodyPr/>
        <a:lstStyle/>
        <a:p>
          <a:endParaRPr lang="en-US"/>
        </a:p>
      </dgm:t>
    </dgm:pt>
    <dgm:pt modelId="{F73D3DA3-1F38-48F8-953C-947BCA7B72A8}">
      <dgm:prSet/>
      <dgm:spPr/>
      <dgm:t>
        <a:bodyPr/>
        <a:lstStyle/>
        <a:p>
          <a:r>
            <a:rPr lang="en-US" dirty="0"/>
            <a:t>Gradually falling -&gt; indicates AR models</a:t>
          </a:r>
        </a:p>
      </dgm:t>
    </dgm:pt>
    <dgm:pt modelId="{997E6EEE-5272-4154-B7D1-B050A9CBFB52}" type="parTrans" cxnId="{DC722E52-FEAB-4564-ABBF-AE9CD21D768E}">
      <dgm:prSet/>
      <dgm:spPr/>
      <dgm:t>
        <a:bodyPr/>
        <a:lstStyle/>
        <a:p>
          <a:endParaRPr lang="en-US"/>
        </a:p>
      </dgm:t>
    </dgm:pt>
    <dgm:pt modelId="{E736572C-E21A-462B-948F-6EC4948810A3}" type="sibTrans" cxnId="{DC722E52-FEAB-4564-ABBF-AE9CD21D768E}">
      <dgm:prSet/>
      <dgm:spPr/>
      <dgm:t>
        <a:bodyPr/>
        <a:lstStyle/>
        <a:p>
          <a:endParaRPr lang="en-US"/>
        </a:p>
      </dgm:t>
    </dgm:pt>
    <dgm:pt modelId="{645F05CE-F4D0-4B5E-A662-EC9461627985}">
      <dgm:prSet/>
      <dgm:spPr/>
      <dgm:t>
        <a:bodyPr/>
        <a:lstStyle/>
        <a:p>
          <a:pPr rtl="0"/>
          <a:r>
            <a:rPr lang="en-US" dirty="0"/>
            <a:t>Bumps</a:t>
          </a:r>
          <a:r>
            <a:rPr lang="en-US" dirty="0">
              <a:latin typeface="Calibri Light" panose="020F0302020204030204"/>
            </a:rPr>
            <a:t> </a:t>
          </a:r>
          <a:r>
            <a:rPr lang="en-US" dirty="0"/>
            <a:t> (7 lags width)</a:t>
          </a:r>
          <a:r>
            <a:rPr lang="en-US" dirty="0">
              <a:latin typeface="Calibri Light" panose="020F0302020204030204"/>
            </a:rPr>
            <a:t> </a:t>
          </a:r>
          <a:r>
            <a:rPr lang="en-US" dirty="0"/>
            <a:t> weekly cyclical pattern</a:t>
          </a:r>
          <a:r>
            <a:rPr lang="en-US" dirty="0">
              <a:latin typeface="Calibri Light" panose="020F0302020204030204"/>
            </a:rPr>
            <a:t>  </a:t>
          </a:r>
          <a:r>
            <a:rPr lang="en-US" dirty="0"/>
            <a:t>-&gt;  cyclical models</a:t>
          </a:r>
        </a:p>
      </dgm:t>
    </dgm:pt>
    <dgm:pt modelId="{BF590E98-CA47-457A-8450-572E3EE21A18}" type="parTrans" cxnId="{F3D5E2DB-CA22-47AA-984F-36673B1FCB63}">
      <dgm:prSet/>
      <dgm:spPr/>
      <dgm:t>
        <a:bodyPr/>
        <a:lstStyle/>
        <a:p>
          <a:endParaRPr lang="en-US"/>
        </a:p>
      </dgm:t>
    </dgm:pt>
    <dgm:pt modelId="{199D62C0-044C-49C6-95D8-E53571EE9027}" type="sibTrans" cxnId="{F3D5E2DB-CA22-47AA-984F-36673B1FCB63}">
      <dgm:prSet/>
      <dgm:spPr/>
      <dgm:t>
        <a:bodyPr/>
        <a:lstStyle/>
        <a:p>
          <a:endParaRPr lang="en-US"/>
        </a:p>
      </dgm:t>
    </dgm:pt>
    <dgm:pt modelId="{18C15B8C-6CEA-4501-9CDF-8B535605124B}">
      <dgm:prSet/>
      <dgm:spPr/>
      <dgm:t>
        <a:bodyPr/>
        <a:lstStyle/>
        <a:p>
          <a:r>
            <a:rPr lang="en-US" dirty="0"/>
            <a:t>Features of PACF</a:t>
          </a:r>
        </a:p>
      </dgm:t>
    </dgm:pt>
    <dgm:pt modelId="{136450BA-0A04-4B6D-B112-A2957A30CB93}" type="parTrans" cxnId="{4B4D559C-580A-41E9-BC24-8225B884F1D8}">
      <dgm:prSet/>
      <dgm:spPr/>
      <dgm:t>
        <a:bodyPr/>
        <a:lstStyle/>
        <a:p>
          <a:endParaRPr lang="en-US"/>
        </a:p>
      </dgm:t>
    </dgm:pt>
    <dgm:pt modelId="{8EC74F94-805C-43B6-83E5-DF437063E075}" type="sibTrans" cxnId="{4B4D559C-580A-41E9-BC24-8225B884F1D8}">
      <dgm:prSet/>
      <dgm:spPr/>
      <dgm:t>
        <a:bodyPr/>
        <a:lstStyle/>
        <a:p>
          <a:endParaRPr lang="en-US"/>
        </a:p>
      </dgm:t>
    </dgm:pt>
    <dgm:pt modelId="{4DF12D92-3B14-41C3-8C76-2895500DAC12}">
      <dgm:prSet/>
      <dgm:spPr/>
      <dgm:t>
        <a:bodyPr/>
        <a:lstStyle/>
        <a:p>
          <a:r>
            <a:rPr lang="en-US" dirty="0"/>
            <a:t>No smooth decay towards zero – MA models not indicated.</a:t>
          </a:r>
        </a:p>
      </dgm:t>
    </dgm:pt>
    <dgm:pt modelId="{765BB00D-7AB3-4167-995D-6D3F14B48463}" type="parTrans" cxnId="{A1EF79C2-8767-4ED9-AEB6-DC369171DE84}">
      <dgm:prSet/>
      <dgm:spPr/>
      <dgm:t>
        <a:bodyPr/>
        <a:lstStyle/>
        <a:p>
          <a:endParaRPr lang="en-US"/>
        </a:p>
      </dgm:t>
    </dgm:pt>
    <dgm:pt modelId="{1BF285CC-876B-41C3-8373-5906DDF1A57E}" type="sibTrans" cxnId="{A1EF79C2-8767-4ED9-AEB6-DC369171DE84}">
      <dgm:prSet/>
      <dgm:spPr/>
      <dgm:t>
        <a:bodyPr/>
        <a:lstStyle/>
        <a:p>
          <a:endParaRPr lang="en-US"/>
        </a:p>
      </dgm:t>
    </dgm:pt>
    <dgm:pt modelId="{D20D3052-597F-4C9D-BAF3-01978A030C8F}">
      <dgm:prSet/>
      <dgm:spPr/>
      <dgm:t>
        <a:bodyPr/>
        <a:lstStyle/>
        <a:p>
          <a:r>
            <a:rPr lang="en-US" dirty="0"/>
            <a:t>Large Spike at lag = 1 -&gt; AR(1)</a:t>
          </a:r>
        </a:p>
      </dgm:t>
    </dgm:pt>
    <dgm:pt modelId="{AFDF64ED-CD2D-4745-B5D4-6093623EBC26}" type="parTrans" cxnId="{3ACD065E-DB0F-4038-9A84-674B4B59E98D}">
      <dgm:prSet/>
      <dgm:spPr/>
      <dgm:t>
        <a:bodyPr/>
        <a:lstStyle/>
        <a:p>
          <a:endParaRPr lang="en-US"/>
        </a:p>
      </dgm:t>
    </dgm:pt>
    <dgm:pt modelId="{24A90E6C-60FE-4D9B-BCB5-6D70DC10EB3C}" type="sibTrans" cxnId="{3ACD065E-DB0F-4038-9A84-674B4B59E98D}">
      <dgm:prSet/>
      <dgm:spPr/>
      <dgm:t>
        <a:bodyPr/>
        <a:lstStyle/>
        <a:p>
          <a:endParaRPr lang="en-US"/>
        </a:p>
      </dgm:t>
    </dgm:pt>
    <dgm:pt modelId="{A849A996-76D3-4AF0-82AE-0B2B3A9E5D55}">
      <dgm:prSet/>
      <dgm:spPr/>
      <dgm:t>
        <a:bodyPr/>
        <a:lstStyle/>
        <a:p>
          <a:r>
            <a:rPr lang="en-US" dirty="0"/>
            <a:t>Spikes at lag = 2,4,5,6 -&gt; AR(2),AR(6)</a:t>
          </a:r>
        </a:p>
      </dgm:t>
    </dgm:pt>
    <dgm:pt modelId="{6BDA9CF7-10B9-4580-8D9C-52C8F9B55280}" type="parTrans" cxnId="{7853859E-0E21-437C-8F2D-8E84F26A50B2}">
      <dgm:prSet/>
      <dgm:spPr/>
      <dgm:t>
        <a:bodyPr/>
        <a:lstStyle/>
        <a:p>
          <a:endParaRPr lang="en-US"/>
        </a:p>
      </dgm:t>
    </dgm:pt>
    <dgm:pt modelId="{4ED6BABE-4C7E-4566-ACB4-6D326A621FEE}" type="sibTrans" cxnId="{7853859E-0E21-437C-8F2D-8E84F26A50B2}">
      <dgm:prSet/>
      <dgm:spPr/>
      <dgm:t>
        <a:bodyPr/>
        <a:lstStyle/>
        <a:p>
          <a:endParaRPr lang="en-US"/>
        </a:p>
      </dgm:t>
    </dgm:pt>
    <dgm:pt modelId="{CFDB5380-3245-4E60-A8AA-E1C86A16F5A8}">
      <dgm:prSet/>
      <dgm:spPr/>
      <dgm:t>
        <a:bodyPr/>
        <a:lstStyle/>
        <a:p>
          <a:pPr rtl="0"/>
          <a:r>
            <a:rPr lang="en-US" dirty="0"/>
            <a:t>There are recurring spikes -&gt; ARMA models of ARMA(1,1), ARMA(2,2),</a:t>
          </a:r>
          <a:r>
            <a:rPr lang="en-US" dirty="0">
              <a:latin typeface="Calibri Light" panose="020F0302020204030204"/>
            </a:rPr>
            <a:t> </a:t>
          </a:r>
          <a:r>
            <a:rPr lang="en-US" dirty="0"/>
            <a:t> ARMA(6,1), ARMA(6,2), ARMA(6,6)</a:t>
          </a:r>
          <a:r>
            <a:rPr lang="en-US" dirty="0">
              <a:latin typeface="Calibri Light" panose="020F0302020204030204"/>
            </a:rPr>
            <a:t> </a:t>
          </a:r>
          <a:endParaRPr lang="en-US" dirty="0"/>
        </a:p>
      </dgm:t>
    </dgm:pt>
    <dgm:pt modelId="{2C00F66C-312E-47F8-9373-4AAA1372D312}" type="parTrans" cxnId="{B7F08925-F85E-458A-83B2-DA059A16DA27}">
      <dgm:prSet/>
      <dgm:spPr/>
      <dgm:t>
        <a:bodyPr/>
        <a:lstStyle/>
        <a:p>
          <a:endParaRPr lang="en-US"/>
        </a:p>
      </dgm:t>
    </dgm:pt>
    <dgm:pt modelId="{90599059-6FDC-4FB0-B5FF-70026F79868B}" type="sibTrans" cxnId="{B7F08925-F85E-458A-83B2-DA059A16DA27}">
      <dgm:prSet/>
      <dgm:spPr/>
      <dgm:t>
        <a:bodyPr/>
        <a:lstStyle/>
        <a:p>
          <a:endParaRPr lang="en-US"/>
        </a:p>
      </dgm:t>
    </dgm:pt>
    <dgm:pt modelId="{876B3F12-2EAF-3E49-A543-C108614CDC43}" type="pres">
      <dgm:prSet presAssocID="{11F31C14-06AC-4D1E-8739-CCAFA187DC06}" presName="linear" presStyleCnt="0">
        <dgm:presLayoutVars>
          <dgm:dir/>
          <dgm:animLvl val="lvl"/>
          <dgm:resizeHandles val="exact"/>
        </dgm:presLayoutVars>
      </dgm:prSet>
      <dgm:spPr/>
    </dgm:pt>
    <dgm:pt modelId="{7DA9A8F3-E57A-564F-9C36-C1963F38D7E3}" type="pres">
      <dgm:prSet presAssocID="{CF22ECC7-BBA3-407C-8660-F50886DFE73D}" presName="parentLin" presStyleCnt="0"/>
      <dgm:spPr/>
    </dgm:pt>
    <dgm:pt modelId="{23495C19-BEAB-B343-9AA9-41E0E901FAF9}" type="pres">
      <dgm:prSet presAssocID="{CF22ECC7-BBA3-407C-8660-F50886DFE73D}" presName="parentLeftMargin" presStyleLbl="node1" presStyleIdx="0" presStyleCnt="2"/>
      <dgm:spPr/>
    </dgm:pt>
    <dgm:pt modelId="{505412C2-E646-E64E-B98D-58768F8F0191}" type="pres">
      <dgm:prSet presAssocID="{CF22ECC7-BBA3-407C-8660-F50886DFE73D}" presName="parentText" presStyleLbl="node1" presStyleIdx="0" presStyleCnt="2">
        <dgm:presLayoutVars>
          <dgm:chMax val="0"/>
          <dgm:bulletEnabled val="1"/>
        </dgm:presLayoutVars>
      </dgm:prSet>
      <dgm:spPr/>
    </dgm:pt>
    <dgm:pt modelId="{9F84F9BA-26C0-8E4E-834D-41E7B8E87662}" type="pres">
      <dgm:prSet presAssocID="{CF22ECC7-BBA3-407C-8660-F50886DFE73D}" presName="negativeSpace" presStyleCnt="0"/>
      <dgm:spPr/>
    </dgm:pt>
    <dgm:pt modelId="{FA98189B-2EB2-2F41-9110-D75EC2F95AC2}" type="pres">
      <dgm:prSet presAssocID="{CF22ECC7-BBA3-407C-8660-F50886DFE73D}" presName="childText" presStyleLbl="conFgAcc1" presStyleIdx="0" presStyleCnt="2">
        <dgm:presLayoutVars>
          <dgm:bulletEnabled val="1"/>
        </dgm:presLayoutVars>
      </dgm:prSet>
      <dgm:spPr/>
    </dgm:pt>
    <dgm:pt modelId="{AAED52D7-456A-2443-8156-3F561891336C}" type="pres">
      <dgm:prSet presAssocID="{AE62E887-116A-4A95-B786-175B4A9640D4}" presName="spaceBetweenRectangles" presStyleCnt="0"/>
      <dgm:spPr/>
    </dgm:pt>
    <dgm:pt modelId="{BA13F300-A98B-BC4C-B8FD-26AB58972B94}" type="pres">
      <dgm:prSet presAssocID="{18C15B8C-6CEA-4501-9CDF-8B535605124B}" presName="parentLin" presStyleCnt="0"/>
      <dgm:spPr/>
    </dgm:pt>
    <dgm:pt modelId="{F64F9150-5E65-B745-AB46-FE1E16A2036A}" type="pres">
      <dgm:prSet presAssocID="{18C15B8C-6CEA-4501-9CDF-8B535605124B}" presName="parentLeftMargin" presStyleLbl="node1" presStyleIdx="0" presStyleCnt="2"/>
      <dgm:spPr/>
    </dgm:pt>
    <dgm:pt modelId="{606FC111-0190-C24C-9F42-2E30842C7E0B}" type="pres">
      <dgm:prSet presAssocID="{18C15B8C-6CEA-4501-9CDF-8B535605124B}" presName="parentText" presStyleLbl="node1" presStyleIdx="1" presStyleCnt="2">
        <dgm:presLayoutVars>
          <dgm:chMax val="0"/>
          <dgm:bulletEnabled val="1"/>
        </dgm:presLayoutVars>
      </dgm:prSet>
      <dgm:spPr/>
    </dgm:pt>
    <dgm:pt modelId="{60F1AB81-51ED-174A-BDF7-106EDAF63186}" type="pres">
      <dgm:prSet presAssocID="{18C15B8C-6CEA-4501-9CDF-8B535605124B}" presName="negativeSpace" presStyleCnt="0"/>
      <dgm:spPr/>
    </dgm:pt>
    <dgm:pt modelId="{D8246E16-38DF-1D45-B9BF-A7A0327AD339}" type="pres">
      <dgm:prSet presAssocID="{18C15B8C-6CEA-4501-9CDF-8B535605124B}" presName="childText" presStyleLbl="conFgAcc1" presStyleIdx="1" presStyleCnt="2">
        <dgm:presLayoutVars>
          <dgm:bulletEnabled val="1"/>
        </dgm:presLayoutVars>
      </dgm:prSet>
      <dgm:spPr/>
    </dgm:pt>
  </dgm:ptLst>
  <dgm:cxnLst>
    <dgm:cxn modelId="{8AAA910D-197B-EA43-A42B-22DEEF88FAAF}" type="presOf" srcId="{11F31C14-06AC-4D1E-8739-CCAFA187DC06}" destId="{876B3F12-2EAF-3E49-A543-C108614CDC43}" srcOrd="0" destOrd="0" presId="urn:microsoft.com/office/officeart/2005/8/layout/list1"/>
    <dgm:cxn modelId="{6B021E25-0152-8841-843D-E59DFE680201}" type="presOf" srcId="{A849A996-76D3-4AF0-82AE-0B2B3A9E5D55}" destId="{D8246E16-38DF-1D45-B9BF-A7A0327AD339}" srcOrd="0" destOrd="2" presId="urn:microsoft.com/office/officeart/2005/8/layout/list1"/>
    <dgm:cxn modelId="{B7F08925-F85E-458A-83B2-DA059A16DA27}" srcId="{18C15B8C-6CEA-4501-9CDF-8B535605124B}" destId="{CFDB5380-3245-4E60-A8AA-E1C86A16F5A8}" srcOrd="3" destOrd="0" parTransId="{2C00F66C-312E-47F8-9373-4AAA1372D312}" sibTransId="{90599059-6FDC-4FB0-B5FF-70026F79868B}"/>
    <dgm:cxn modelId="{36317140-1F6A-3549-B63C-F78E8296A9E7}" type="presOf" srcId="{F73D3DA3-1F38-48F8-953C-947BCA7B72A8}" destId="{FA98189B-2EB2-2F41-9110-D75EC2F95AC2}" srcOrd="0" destOrd="0" presId="urn:microsoft.com/office/officeart/2005/8/layout/list1"/>
    <dgm:cxn modelId="{3524794B-04E7-443A-A2A4-39316F9FF7F0}" srcId="{11F31C14-06AC-4D1E-8739-CCAFA187DC06}" destId="{CF22ECC7-BBA3-407C-8660-F50886DFE73D}" srcOrd="0" destOrd="0" parTransId="{014193AD-A8BB-48DF-9380-9EEA30AD7D61}" sibTransId="{AE62E887-116A-4A95-B786-175B4A9640D4}"/>
    <dgm:cxn modelId="{DC722E52-FEAB-4564-ABBF-AE9CD21D768E}" srcId="{CF22ECC7-BBA3-407C-8660-F50886DFE73D}" destId="{F73D3DA3-1F38-48F8-953C-947BCA7B72A8}" srcOrd="0" destOrd="0" parTransId="{997E6EEE-5272-4154-B7D1-B050A9CBFB52}" sibTransId="{E736572C-E21A-462B-948F-6EC4948810A3}"/>
    <dgm:cxn modelId="{3ACD065E-DB0F-4038-9A84-674B4B59E98D}" srcId="{18C15B8C-6CEA-4501-9CDF-8B535605124B}" destId="{D20D3052-597F-4C9D-BAF3-01978A030C8F}" srcOrd="1" destOrd="0" parTransId="{AFDF64ED-CD2D-4745-B5D4-6093623EBC26}" sibTransId="{24A90E6C-60FE-4D9B-BCB5-6D70DC10EB3C}"/>
    <dgm:cxn modelId="{829F5863-9E7C-B74E-BDDC-1F65AE3787AF}" type="presOf" srcId="{D20D3052-597F-4C9D-BAF3-01978A030C8F}" destId="{D8246E16-38DF-1D45-B9BF-A7A0327AD339}" srcOrd="0" destOrd="1" presId="urn:microsoft.com/office/officeart/2005/8/layout/list1"/>
    <dgm:cxn modelId="{23C32191-7A0D-D84C-8291-E693CCED7068}" type="presOf" srcId="{645F05CE-F4D0-4B5E-A662-EC9461627985}" destId="{FA98189B-2EB2-2F41-9110-D75EC2F95AC2}" srcOrd="0" destOrd="1" presId="urn:microsoft.com/office/officeart/2005/8/layout/list1"/>
    <dgm:cxn modelId="{4B4D559C-580A-41E9-BC24-8225B884F1D8}" srcId="{11F31C14-06AC-4D1E-8739-CCAFA187DC06}" destId="{18C15B8C-6CEA-4501-9CDF-8B535605124B}" srcOrd="1" destOrd="0" parTransId="{136450BA-0A04-4B6D-B112-A2957A30CB93}" sibTransId="{8EC74F94-805C-43B6-83E5-DF437063E075}"/>
    <dgm:cxn modelId="{7853859E-0E21-437C-8F2D-8E84F26A50B2}" srcId="{18C15B8C-6CEA-4501-9CDF-8B535605124B}" destId="{A849A996-76D3-4AF0-82AE-0B2B3A9E5D55}" srcOrd="2" destOrd="0" parTransId="{6BDA9CF7-10B9-4580-8D9C-52C8F9B55280}" sibTransId="{4ED6BABE-4C7E-4566-ACB4-6D326A621FEE}"/>
    <dgm:cxn modelId="{A8AA9B9E-16D6-B643-B5F8-7FA3A86FAE2A}" type="presOf" srcId="{18C15B8C-6CEA-4501-9CDF-8B535605124B}" destId="{606FC111-0190-C24C-9F42-2E30842C7E0B}" srcOrd="1" destOrd="0" presId="urn:microsoft.com/office/officeart/2005/8/layout/list1"/>
    <dgm:cxn modelId="{45078CAF-A446-F54A-9E8A-E62CB64EF84F}" type="presOf" srcId="{CFDB5380-3245-4E60-A8AA-E1C86A16F5A8}" destId="{D8246E16-38DF-1D45-B9BF-A7A0327AD339}" srcOrd="0" destOrd="3" presId="urn:microsoft.com/office/officeart/2005/8/layout/list1"/>
    <dgm:cxn modelId="{3BAC11C0-7A27-3A4E-84B4-96AA73FA67FD}" type="presOf" srcId="{CF22ECC7-BBA3-407C-8660-F50886DFE73D}" destId="{505412C2-E646-E64E-B98D-58768F8F0191}" srcOrd="1" destOrd="0" presId="urn:microsoft.com/office/officeart/2005/8/layout/list1"/>
    <dgm:cxn modelId="{A1EF79C2-8767-4ED9-AEB6-DC369171DE84}" srcId="{18C15B8C-6CEA-4501-9CDF-8B535605124B}" destId="{4DF12D92-3B14-41C3-8C76-2895500DAC12}" srcOrd="0" destOrd="0" parTransId="{765BB00D-7AB3-4167-995D-6D3F14B48463}" sibTransId="{1BF285CC-876B-41C3-8373-5906DDF1A57E}"/>
    <dgm:cxn modelId="{4E2BD9C8-16F4-9D41-A8B4-6AD5FE06A895}" type="presOf" srcId="{4DF12D92-3B14-41C3-8C76-2895500DAC12}" destId="{D8246E16-38DF-1D45-B9BF-A7A0327AD339}" srcOrd="0" destOrd="0" presId="urn:microsoft.com/office/officeart/2005/8/layout/list1"/>
    <dgm:cxn modelId="{F3D5E2DB-CA22-47AA-984F-36673B1FCB63}" srcId="{CF22ECC7-BBA3-407C-8660-F50886DFE73D}" destId="{645F05CE-F4D0-4B5E-A662-EC9461627985}" srcOrd="1" destOrd="0" parTransId="{BF590E98-CA47-457A-8450-572E3EE21A18}" sibTransId="{199D62C0-044C-49C6-95D8-E53571EE9027}"/>
    <dgm:cxn modelId="{97A9A3DE-6B47-E041-A979-915089F31DCF}" type="presOf" srcId="{CF22ECC7-BBA3-407C-8660-F50886DFE73D}" destId="{23495C19-BEAB-B343-9AA9-41E0E901FAF9}" srcOrd="0" destOrd="0" presId="urn:microsoft.com/office/officeart/2005/8/layout/list1"/>
    <dgm:cxn modelId="{8D6728E9-D932-B344-A7E9-B2978AF333B2}" type="presOf" srcId="{18C15B8C-6CEA-4501-9CDF-8B535605124B}" destId="{F64F9150-5E65-B745-AB46-FE1E16A2036A}" srcOrd="0" destOrd="0" presId="urn:microsoft.com/office/officeart/2005/8/layout/list1"/>
    <dgm:cxn modelId="{A382127D-0EE1-AD4D-B870-D3041C45C712}" type="presParOf" srcId="{876B3F12-2EAF-3E49-A543-C108614CDC43}" destId="{7DA9A8F3-E57A-564F-9C36-C1963F38D7E3}" srcOrd="0" destOrd="0" presId="urn:microsoft.com/office/officeart/2005/8/layout/list1"/>
    <dgm:cxn modelId="{BEBFB37D-0C60-C94B-B8CF-7A8BD679884B}" type="presParOf" srcId="{7DA9A8F3-E57A-564F-9C36-C1963F38D7E3}" destId="{23495C19-BEAB-B343-9AA9-41E0E901FAF9}" srcOrd="0" destOrd="0" presId="urn:microsoft.com/office/officeart/2005/8/layout/list1"/>
    <dgm:cxn modelId="{A582536F-1E80-E84D-B5D3-E06F9172F553}" type="presParOf" srcId="{7DA9A8F3-E57A-564F-9C36-C1963F38D7E3}" destId="{505412C2-E646-E64E-B98D-58768F8F0191}" srcOrd="1" destOrd="0" presId="urn:microsoft.com/office/officeart/2005/8/layout/list1"/>
    <dgm:cxn modelId="{CF1572EB-715A-804C-B8DB-D4488B6764A5}" type="presParOf" srcId="{876B3F12-2EAF-3E49-A543-C108614CDC43}" destId="{9F84F9BA-26C0-8E4E-834D-41E7B8E87662}" srcOrd="1" destOrd="0" presId="urn:microsoft.com/office/officeart/2005/8/layout/list1"/>
    <dgm:cxn modelId="{5D5C50E9-6AAB-294E-A0EB-69EC34F1E9CB}" type="presParOf" srcId="{876B3F12-2EAF-3E49-A543-C108614CDC43}" destId="{FA98189B-2EB2-2F41-9110-D75EC2F95AC2}" srcOrd="2" destOrd="0" presId="urn:microsoft.com/office/officeart/2005/8/layout/list1"/>
    <dgm:cxn modelId="{2651F894-39B7-7148-8B92-4F9402C912A5}" type="presParOf" srcId="{876B3F12-2EAF-3E49-A543-C108614CDC43}" destId="{AAED52D7-456A-2443-8156-3F561891336C}" srcOrd="3" destOrd="0" presId="urn:microsoft.com/office/officeart/2005/8/layout/list1"/>
    <dgm:cxn modelId="{01C1C7E4-6E7F-F445-935C-A4872E678E73}" type="presParOf" srcId="{876B3F12-2EAF-3E49-A543-C108614CDC43}" destId="{BA13F300-A98B-BC4C-B8FD-26AB58972B94}" srcOrd="4" destOrd="0" presId="urn:microsoft.com/office/officeart/2005/8/layout/list1"/>
    <dgm:cxn modelId="{3FE411F0-F46A-9046-8977-546BA5F904E3}" type="presParOf" srcId="{BA13F300-A98B-BC4C-B8FD-26AB58972B94}" destId="{F64F9150-5E65-B745-AB46-FE1E16A2036A}" srcOrd="0" destOrd="0" presId="urn:microsoft.com/office/officeart/2005/8/layout/list1"/>
    <dgm:cxn modelId="{E33209AA-EC6E-6F4C-AC0A-AB09340149EB}" type="presParOf" srcId="{BA13F300-A98B-BC4C-B8FD-26AB58972B94}" destId="{606FC111-0190-C24C-9F42-2E30842C7E0B}" srcOrd="1" destOrd="0" presId="urn:microsoft.com/office/officeart/2005/8/layout/list1"/>
    <dgm:cxn modelId="{1BB8F9C8-2104-554A-8943-09267A8F54B7}" type="presParOf" srcId="{876B3F12-2EAF-3E49-A543-C108614CDC43}" destId="{60F1AB81-51ED-174A-BDF7-106EDAF63186}" srcOrd="5" destOrd="0" presId="urn:microsoft.com/office/officeart/2005/8/layout/list1"/>
    <dgm:cxn modelId="{9DA9C17F-4625-E944-9B22-320C3BF53E8F}" type="presParOf" srcId="{876B3F12-2EAF-3E49-A543-C108614CDC43}" destId="{D8246E16-38DF-1D45-B9BF-A7A0327AD33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F31C14-06AC-4D1E-8739-CCAFA187DC06}"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CF22ECC7-BBA3-407C-8660-F50886DFE73D}">
      <dgm:prSet/>
      <dgm:spPr/>
      <dgm:t>
        <a:bodyPr/>
        <a:lstStyle/>
        <a:p>
          <a:pPr algn="l"/>
          <a:r>
            <a:rPr lang="en-US" dirty="0">
              <a:solidFill>
                <a:schemeClr val="bg2"/>
              </a:solidFill>
              <a:latin typeface="+Body"/>
              <a:cs typeface="Arial"/>
            </a:rPr>
            <a:t>Features of the ACF:</a:t>
          </a:r>
          <a:endParaRPr lang="en-US" dirty="0">
            <a:latin typeface="+Body"/>
          </a:endParaRPr>
        </a:p>
      </dgm:t>
    </dgm:pt>
    <dgm:pt modelId="{014193AD-A8BB-48DF-9380-9EEA30AD7D61}" type="parTrans" cxnId="{3524794B-04E7-443A-A2A4-39316F9FF7F0}">
      <dgm:prSet/>
      <dgm:spPr/>
      <dgm:t>
        <a:bodyPr/>
        <a:lstStyle/>
        <a:p>
          <a:endParaRPr lang="en-US"/>
        </a:p>
      </dgm:t>
    </dgm:pt>
    <dgm:pt modelId="{AE62E887-116A-4A95-B786-175B4A9640D4}" type="sibTrans" cxnId="{3524794B-04E7-443A-A2A4-39316F9FF7F0}">
      <dgm:prSet/>
      <dgm:spPr/>
      <dgm:t>
        <a:bodyPr/>
        <a:lstStyle/>
        <a:p>
          <a:endParaRPr lang="en-US"/>
        </a:p>
      </dgm:t>
    </dgm:pt>
    <dgm:pt modelId="{F73D3DA3-1F38-48F8-953C-947BCA7B72A8}">
      <dgm:prSet/>
      <dgm:spPr/>
      <dgm:t>
        <a:bodyPr/>
        <a:lstStyle/>
        <a:p>
          <a:pPr algn="l"/>
          <a:r>
            <a:rPr lang="en-US" dirty="0">
              <a:solidFill>
                <a:srgbClr val="374151"/>
              </a:solidFill>
              <a:latin typeface="+mn-lt"/>
              <a:cs typeface="Arial"/>
            </a:rPr>
            <a:t>Gradually falling spikes indicate AR behavior.</a:t>
          </a:r>
          <a:endParaRPr lang="en-US" dirty="0">
            <a:solidFill>
              <a:srgbClr val="374151"/>
            </a:solidFill>
            <a:latin typeface="+mn-lt"/>
          </a:endParaRPr>
        </a:p>
      </dgm:t>
    </dgm:pt>
    <dgm:pt modelId="{997E6EEE-5272-4154-B7D1-B050A9CBFB52}" type="parTrans" cxnId="{DC722E52-FEAB-4564-ABBF-AE9CD21D768E}">
      <dgm:prSet/>
      <dgm:spPr/>
      <dgm:t>
        <a:bodyPr/>
        <a:lstStyle/>
        <a:p>
          <a:endParaRPr lang="en-US"/>
        </a:p>
      </dgm:t>
    </dgm:pt>
    <dgm:pt modelId="{E736572C-E21A-462B-948F-6EC4948810A3}" type="sibTrans" cxnId="{DC722E52-FEAB-4564-ABBF-AE9CD21D768E}">
      <dgm:prSet/>
      <dgm:spPr/>
      <dgm:t>
        <a:bodyPr/>
        <a:lstStyle/>
        <a:p>
          <a:endParaRPr lang="en-US"/>
        </a:p>
      </dgm:t>
    </dgm:pt>
    <dgm:pt modelId="{645F05CE-F4D0-4B5E-A662-EC9461627985}">
      <dgm:prSet/>
      <dgm:spPr/>
      <dgm:t>
        <a:bodyPr/>
        <a:lstStyle/>
        <a:p>
          <a:pPr algn="l" rtl="0"/>
          <a:r>
            <a:rPr lang="en-US" dirty="0">
              <a:solidFill>
                <a:srgbClr val="374151"/>
              </a:solidFill>
              <a:latin typeface="+mn-lt"/>
              <a:cs typeface="Arial"/>
            </a:rPr>
            <a:t>Spikes at lag = 1,2,3,4 and 7 -&gt; MA 1 ... MA 4, MA7 </a:t>
          </a:r>
        </a:p>
      </dgm:t>
    </dgm:pt>
    <dgm:pt modelId="{BF590E98-CA47-457A-8450-572E3EE21A18}" type="parTrans" cxnId="{F3D5E2DB-CA22-47AA-984F-36673B1FCB63}">
      <dgm:prSet/>
      <dgm:spPr/>
      <dgm:t>
        <a:bodyPr/>
        <a:lstStyle/>
        <a:p>
          <a:endParaRPr lang="en-US"/>
        </a:p>
      </dgm:t>
    </dgm:pt>
    <dgm:pt modelId="{199D62C0-044C-49C6-95D8-E53571EE9027}" type="sibTrans" cxnId="{F3D5E2DB-CA22-47AA-984F-36673B1FCB63}">
      <dgm:prSet/>
      <dgm:spPr/>
      <dgm:t>
        <a:bodyPr/>
        <a:lstStyle/>
        <a:p>
          <a:endParaRPr lang="en-US"/>
        </a:p>
      </dgm:t>
    </dgm:pt>
    <dgm:pt modelId="{4DF12D92-3B14-41C3-8C76-2895500DAC12}">
      <dgm:prSet/>
      <dgm:spPr/>
      <dgm:t>
        <a:bodyPr/>
        <a:lstStyle/>
        <a:p>
          <a:pPr algn="l" rtl="0"/>
          <a:r>
            <a:rPr lang="en-US" dirty="0">
              <a:solidFill>
                <a:srgbClr val="374151"/>
              </a:solidFill>
              <a:latin typeface="+mn-lt"/>
              <a:cs typeface="Arial"/>
            </a:rPr>
            <a:t>PACF has rapidly declining autocorrelation indicates we could try MA models</a:t>
          </a:r>
          <a:endParaRPr lang="en-US" dirty="0">
            <a:solidFill>
              <a:srgbClr val="374151"/>
            </a:solidFill>
            <a:latin typeface="+mn-lt"/>
            <a:cs typeface="Calibri Light" panose="020F0302020204030204"/>
          </a:endParaRPr>
        </a:p>
      </dgm:t>
    </dgm:pt>
    <dgm:pt modelId="{765BB00D-7AB3-4167-995D-6D3F14B48463}" type="parTrans" cxnId="{A1EF79C2-8767-4ED9-AEB6-DC369171DE84}">
      <dgm:prSet/>
      <dgm:spPr/>
      <dgm:t>
        <a:bodyPr/>
        <a:lstStyle/>
        <a:p>
          <a:endParaRPr lang="en-US"/>
        </a:p>
      </dgm:t>
    </dgm:pt>
    <dgm:pt modelId="{1BF285CC-876B-41C3-8373-5906DDF1A57E}" type="sibTrans" cxnId="{A1EF79C2-8767-4ED9-AEB6-DC369171DE84}">
      <dgm:prSet/>
      <dgm:spPr/>
      <dgm:t>
        <a:bodyPr/>
        <a:lstStyle/>
        <a:p>
          <a:endParaRPr lang="en-US"/>
        </a:p>
      </dgm:t>
    </dgm:pt>
    <dgm:pt modelId="{A849A996-76D3-4AF0-82AE-0B2B3A9E5D55}">
      <dgm:prSet/>
      <dgm:spPr/>
      <dgm:t>
        <a:bodyPr/>
        <a:lstStyle/>
        <a:p>
          <a:pPr algn="l"/>
          <a:r>
            <a:rPr lang="en-US" dirty="0">
              <a:solidFill>
                <a:srgbClr val="374151"/>
              </a:solidFill>
              <a:latin typeface="+mn-lt"/>
              <a:cs typeface="Arial"/>
            </a:rPr>
            <a:t>Spikes at lag = 2 and 7 indicate AR(2) or AR(7).</a:t>
          </a:r>
          <a:endParaRPr lang="en-US" dirty="0">
            <a:solidFill>
              <a:srgbClr val="374151"/>
            </a:solidFill>
            <a:latin typeface="+mn-lt"/>
          </a:endParaRPr>
        </a:p>
      </dgm:t>
    </dgm:pt>
    <dgm:pt modelId="{6BDA9CF7-10B9-4580-8D9C-52C8F9B55280}" type="parTrans" cxnId="{7853859E-0E21-437C-8F2D-8E84F26A50B2}">
      <dgm:prSet/>
      <dgm:spPr/>
      <dgm:t>
        <a:bodyPr/>
        <a:lstStyle/>
        <a:p>
          <a:endParaRPr lang="en-US"/>
        </a:p>
      </dgm:t>
    </dgm:pt>
    <dgm:pt modelId="{4ED6BABE-4C7E-4566-ACB4-6D326A621FEE}" type="sibTrans" cxnId="{7853859E-0E21-437C-8F2D-8E84F26A50B2}">
      <dgm:prSet/>
      <dgm:spPr/>
      <dgm:t>
        <a:bodyPr/>
        <a:lstStyle/>
        <a:p>
          <a:endParaRPr lang="en-US"/>
        </a:p>
      </dgm:t>
    </dgm:pt>
    <dgm:pt modelId="{CFDB5380-3245-4E60-A8AA-E1C86A16F5A8}">
      <dgm:prSet/>
      <dgm:spPr/>
      <dgm:t>
        <a:bodyPr/>
        <a:lstStyle/>
        <a:p>
          <a:pPr algn="l" rtl="0"/>
          <a:r>
            <a:rPr lang="en-US" dirty="0">
              <a:solidFill>
                <a:srgbClr val="374151"/>
              </a:solidFill>
              <a:latin typeface="+mn-lt"/>
              <a:cs typeface="Arial"/>
            </a:rPr>
            <a:t>There are recurring spikes.</a:t>
          </a:r>
          <a:r>
            <a:rPr lang="en-US" dirty="0">
              <a:latin typeface="+mn-lt"/>
              <a:cs typeface="Arial"/>
            </a:rPr>
            <a:t> </a:t>
          </a:r>
          <a:r>
            <a:rPr lang="en-US" dirty="0">
              <a:latin typeface="+mn-lt"/>
            </a:rPr>
            <a:t>No need to considered the spikes after the 7th lag as these are in the cyclical pattern</a:t>
          </a:r>
          <a:endParaRPr lang="en-US" dirty="0">
            <a:solidFill>
              <a:srgbClr val="374151"/>
            </a:solidFill>
            <a:latin typeface="+mn-lt"/>
          </a:endParaRPr>
        </a:p>
      </dgm:t>
    </dgm:pt>
    <dgm:pt modelId="{2C00F66C-312E-47F8-9373-4AAA1372D312}" type="parTrans" cxnId="{B7F08925-F85E-458A-83B2-DA059A16DA27}">
      <dgm:prSet/>
      <dgm:spPr/>
      <dgm:t>
        <a:bodyPr/>
        <a:lstStyle/>
        <a:p>
          <a:endParaRPr lang="en-US"/>
        </a:p>
      </dgm:t>
    </dgm:pt>
    <dgm:pt modelId="{90599059-6FDC-4FB0-B5FF-70026F79868B}" type="sibTrans" cxnId="{B7F08925-F85E-458A-83B2-DA059A16DA27}">
      <dgm:prSet/>
      <dgm:spPr/>
      <dgm:t>
        <a:bodyPr/>
        <a:lstStyle/>
        <a:p>
          <a:endParaRPr lang="en-US"/>
        </a:p>
      </dgm:t>
    </dgm:pt>
    <dgm:pt modelId="{3D6C3BB0-A115-4B7E-BB66-B00EF536652D}">
      <dgm:prSet phldr="0"/>
      <dgm:spPr/>
      <dgm:t>
        <a:bodyPr/>
        <a:lstStyle/>
        <a:p>
          <a:pPr algn="l" rtl="0"/>
          <a:r>
            <a:rPr lang="en-US" dirty="0">
              <a:latin typeface="+Body"/>
              <a:cs typeface="Arial"/>
            </a:rPr>
            <a:t>Seasonal Models</a:t>
          </a:r>
        </a:p>
      </dgm:t>
    </dgm:pt>
    <dgm:pt modelId="{49DFF1F9-8269-411E-BA74-77B975855C8D}" type="parTrans" cxnId="{50563932-78EC-40BA-874B-2A6532C58756}">
      <dgm:prSet/>
      <dgm:spPr/>
      <dgm:t>
        <a:bodyPr/>
        <a:lstStyle/>
        <a:p>
          <a:endParaRPr lang="en-US"/>
        </a:p>
      </dgm:t>
    </dgm:pt>
    <dgm:pt modelId="{B1ADE27C-E2C9-4D3C-BACB-B6B356E7FE0F}" type="sibTrans" cxnId="{50563932-78EC-40BA-874B-2A6532C58756}">
      <dgm:prSet/>
      <dgm:spPr/>
      <dgm:t>
        <a:bodyPr/>
        <a:lstStyle/>
        <a:p>
          <a:endParaRPr lang="en-US"/>
        </a:p>
      </dgm:t>
    </dgm:pt>
    <dgm:pt modelId="{F19DFA53-6C67-4FB0-AA84-E8DE2962CA76}">
      <dgm:prSet phldr="0"/>
      <dgm:spPr/>
      <dgm:t>
        <a:bodyPr/>
        <a:lstStyle/>
        <a:p>
          <a:pPr algn="l" rtl="0"/>
          <a:r>
            <a:rPr lang="en-US" dirty="0">
              <a:latin typeface="+mn-lt"/>
              <a:cs typeface="Arial"/>
            </a:rPr>
            <a:t>Identify order using PACF, ACF of Difference = 7</a:t>
          </a:r>
        </a:p>
      </dgm:t>
    </dgm:pt>
    <dgm:pt modelId="{92E7572D-EAA0-4B55-9E29-5FC439191B24}" type="parTrans" cxnId="{E17F1D23-6BA8-4063-BAFB-589D6DCED7DD}">
      <dgm:prSet/>
      <dgm:spPr/>
      <dgm:t>
        <a:bodyPr/>
        <a:lstStyle/>
        <a:p>
          <a:endParaRPr lang="en-US"/>
        </a:p>
      </dgm:t>
    </dgm:pt>
    <dgm:pt modelId="{2C402D87-A357-4B0D-AE7F-2C4AD3D35963}" type="sibTrans" cxnId="{E17F1D23-6BA8-4063-BAFB-589D6DCED7DD}">
      <dgm:prSet/>
      <dgm:spPr/>
      <dgm:t>
        <a:bodyPr/>
        <a:lstStyle/>
        <a:p>
          <a:endParaRPr lang="en-US"/>
        </a:p>
      </dgm:t>
    </dgm:pt>
    <dgm:pt modelId="{30F51F09-9474-4126-A979-933A0D3F8D3B}">
      <dgm:prSet phldr="0"/>
      <dgm:spPr/>
      <dgm:t>
        <a:bodyPr/>
        <a:lstStyle/>
        <a:p>
          <a:pPr algn="l" rtl="0"/>
          <a:r>
            <a:rPr lang="en-US" dirty="0">
              <a:latin typeface="+mn-lt"/>
              <a:cs typeface="Arial"/>
            </a:rPr>
            <a:t>Try Simpler models before complex.</a:t>
          </a:r>
        </a:p>
      </dgm:t>
    </dgm:pt>
    <dgm:pt modelId="{33D90B35-5BD2-414E-A16B-2E461C760DC2}" type="parTrans" cxnId="{AB094813-50D6-4156-A39B-9D4A900F2C53}">
      <dgm:prSet/>
      <dgm:spPr/>
      <dgm:t>
        <a:bodyPr/>
        <a:lstStyle/>
        <a:p>
          <a:endParaRPr lang="en-US"/>
        </a:p>
      </dgm:t>
    </dgm:pt>
    <dgm:pt modelId="{3B411776-E686-45AB-B082-A30692AEE828}" type="sibTrans" cxnId="{AB094813-50D6-4156-A39B-9D4A900F2C53}">
      <dgm:prSet/>
      <dgm:spPr/>
      <dgm:t>
        <a:bodyPr/>
        <a:lstStyle/>
        <a:p>
          <a:endParaRPr lang="en-US"/>
        </a:p>
      </dgm:t>
    </dgm:pt>
    <dgm:pt modelId="{DFBBFF22-26E3-4F5C-84E1-93239F473FFA}">
      <dgm:prSet phldr="0"/>
      <dgm:spPr/>
      <dgm:t>
        <a:bodyPr/>
        <a:lstStyle/>
        <a:p>
          <a:r>
            <a:rPr lang="en-US" dirty="0">
              <a:solidFill>
                <a:schemeClr val="bg2"/>
              </a:solidFill>
              <a:latin typeface="+Body"/>
              <a:cs typeface="Arial"/>
            </a:rPr>
            <a:t>Features of the PACF:</a:t>
          </a:r>
          <a:endParaRPr lang="en-US" dirty="0">
            <a:latin typeface="+Body"/>
          </a:endParaRPr>
        </a:p>
      </dgm:t>
    </dgm:pt>
    <dgm:pt modelId="{C15CB33F-C032-4287-A156-BD1B40263C29}" type="parTrans" cxnId="{45638369-F93F-4F3A-BA37-6B615EA5D508}">
      <dgm:prSet/>
      <dgm:spPr/>
      <dgm:t>
        <a:bodyPr/>
        <a:lstStyle/>
        <a:p>
          <a:endParaRPr lang="en-US"/>
        </a:p>
      </dgm:t>
    </dgm:pt>
    <dgm:pt modelId="{66BA9586-2C7D-497C-99B2-98F8E1290DEB}" type="sibTrans" cxnId="{45638369-F93F-4F3A-BA37-6B615EA5D508}">
      <dgm:prSet/>
      <dgm:spPr/>
      <dgm:t>
        <a:bodyPr/>
        <a:lstStyle/>
        <a:p>
          <a:endParaRPr lang="en-US"/>
        </a:p>
      </dgm:t>
    </dgm:pt>
    <dgm:pt modelId="{6F650CE4-476A-4F0E-9407-B60BA2DB4009}">
      <dgm:prSet phldr="0"/>
      <dgm:spPr/>
      <dgm:t>
        <a:bodyPr/>
        <a:lstStyle/>
        <a:p>
          <a:r>
            <a:rPr lang="en-US" dirty="0">
              <a:solidFill>
                <a:srgbClr val="374151"/>
              </a:solidFill>
              <a:latin typeface="+mn-lt"/>
              <a:cs typeface="Arial"/>
            </a:rPr>
            <a:t>Large spike at lag = 1 indicates AR(1).</a:t>
          </a:r>
          <a:endParaRPr lang="en-US" dirty="0">
            <a:latin typeface="+mn-lt"/>
          </a:endParaRPr>
        </a:p>
      </dgm:t>
    </dgm:pt>
    <dgm:pt modelId="{20E780A4-F61D-4153-8FA0-A53693AC8DA5}" type="parTrans" cxnId="{07C1EBAB-0357-4926-9AA3-33985F33121B}">
      <dgm:prSet/>
      <dgm:spPr/>
      <dgm:t>
        <a:bodyPr/>
        <a:lstStyle/>
        <a:p>
          <a:endParaRPr lang="en-US"/>
        </a:p>
      </dgm:t>
    </dgm:pt>
    <dgm:pt modelId="{EE39512B-4BDF-497D-A94D-A413831DD26E}" type="sibTrans" cxnId="{07C1EBAB-0357-4926-9AA3-33985F33121B}">
      <dgm:prSet/>
      <dgm:spPr/>
      <dgm:t>
        <a:bodyPr/>
        <a:lstStyle/>
        <a:p>
          <a:endParaRPr lang="en-US"/>
        </a:p>
      </dgm:t>
    </dgm:pt>
    <dgm:pt modelId="{95600ED6-8A20-481D-BBB9-071C5A358CD8}">
      <dgm:prSet phldr="0"/>
      <dgm:spPr/>
      <dgm:t>
        <a:bodyPr/>
        <a:lstStyle/>
        <a:p>
          <a:pPr algn="l" rtl="0"/>
          <a:r>
            <a:rPr lang="en-US" dirty="0">
              <a:latin typeface="+Body"/>
            </a:rPr>
            <a:t> Tentative Models first tried  </a:t>
          </a:r>
        </a:p>
      </dgm:t>
    </dgm:pt>
    <dgm:pt modelId="{837E1EE7-213E-4A91-ABFC-E43629388D34}" type="parTrans" cxnId="{3D81FC64-370F-4878-8B0C-D8FDCF2CE27F}">
      <dgm:prSet/>
      <dgm:spPr/>
      <dgm:t>
        <a:bodyPr/>
        <a:lstStyle/>
        <a:p>
          <a:endParaRPr lang="en-US"/>
        </a:p>
      </dgm:t>
    </dgm:pt>
    <dgm:pt modelId="{2FB548A8-2D1C-4E1C-8D8D-6DD544A501B4}" type="sibTrans" cxnId="{3D81FC64-370F-4878-8B0C-D8FDCF2CE27F}">
      <dgm:prSet/>
      <dgm:spPr/>
      <dgm:t>
        <a:bodyPr/>
        <a:lstStyle/>
        <a:p>
          <a:endParaRPr lang="en-US"/>
        </a:p>
      </dgm:t>
    </dgm:pt>
    <dgm:pt modelId="{50C17ACC-0A6C-4620-8D8D-BCCE7992D8D0}">
      <dgm:prSet phldr="0"/>
      <dgm:spPr/>
      <dgm:t>
        <a:bodyPr/>
        <a:lstStyle/>
        <a:p>
          <a:pPr rtl="0"/>
          <a:r>
            <a:rPr lang="en-US" dirty="0">
              <a:latin typeface="+Body"/>
            </a:rPr>
            <a:t>SARMA models with AR2 and AR7 along with MA1 and MA4.</a:t>
          </a:r>
        </a:p>
      </dgm:t>
    </dgm:pt>
    <dgm:pt modelId="{DF04BB15-8884-4C1F-8522-068217F83AEF}" type="parTrans" cxnId="{D91F0609-2758-4775-A37A-3FB90E5DC31D}">
      <dgm:prSet/>
      <dgm:spPr/>
      <dgm:t>
        <a:bodyPr/>
        <a:lstStyle/>
        <a:p>
          <a:endParaRPr lang="en-US"/>
        </a:p>
      </dgm:t>
    </dgm:pt>
    <dgm:pt modelId="{D18EEF27-7CC5-4A3A-BBED-44F75818CB93}" type="sibTrans" cxnId="{D91F0609-2758-4775-A37A-3FB90E5DC31D}">
      <dgm:prSet/>
      <dgm:spPr/>
      <dgm:t>
        <a:bodyPr/>
        <a:lstStyle/>
        <a:p>
          <a:endParaRPr lang="en-US"/>
        </a:p>
      </dgm:t>
    </dgm:pt>
    <dgm:pt modelId="{449DF2A5-7375-466A-A6C1-88F8FEAFF215}">
      <dgm:prSet phldr="0"/>
      <dgm:spPr/>
      <dgm:t>
        <a:bodyPr/>
        <a:lstStyle/>
        <a:p>
          <a:pPr rtl="0"/>
          <a:r>
            <a:rPr lang="en-US" dirty="0">
              <a:latin typeface="+Body"/>
            </a:rPr>
            <a:t>We try the simplest form (p,0,0)(0,0,Q)[7]</a:t>
          </a:r>
        </a:p>
      </dgm:t>
    </dgm:pt>
    <dgm:pt modelId="{3D3691C2-BB9B-4D90-A813-5DB8BB8CB42F}" type="parTrans" cxnId="{3D2DB2D6-1F65-44AD-B39D-7B5FC0718EAA}">
      <dgm:prSet/>
      <dgm:spPr/>
      <dgm:t>
        <a:bodyPr/>
        <a:lstStyle/>
        <a:p>
          <a:endParaRPr lang="en-US"/>
        </a:p>
      </dgm:t>
    </dgm:pt>
    <dgm:pt modelId="{18B6BB4D-CC01-4767-A8C6-4B486862E91C}" type="sibTrans" cxnId="{3D2DB2D6-1F65-44AD-B39D-7B5FC0718EAA}">
      <dgm:prSet/>
      <dgm:spPr/>
      <dgm:t>
        <a:bodyPr/>
        <a:lstStyle/>
        <a:p>
          <a:endParaRPr lang="en-US"/>
        </a:p>
      </dgm:t>
    </dgm:pt>
    <dgm:pt modelId="{876B3F12-2EAF-3E49-A543-C108614CDC43}" type="pres">
      <dgm:prSet presAssocID="{11F31C14-06AC-4D1E-8739-CCAFA187DC06}" presName="linear" presStyleCnt="0">
        <dgm:presLayoutVars>
          <dgm:dir/>
          <dgm:animLvl val="lvl"/>
          <dgm:resizeHandles val="exact"/>
        </dgm:presLayoutVars>
      </dgm:prSet>
      <dgm:spPr/>
    </dgm:pt>
    <dgm:pt modelId="{4E510295-97C6-4B0B-9692-06641059F431}" type="pres">
      <dgm:prSet presAssocID="{3D6C3BB0-A115-4B7E-BB66-B00EF536652D}" presName="parentLin" presStyleCnt="0"/>
      <dgm:spPr/>
    </dgm:pt>
    <dgm:pt modelId="{89457776-3BA6-4178-B543-0AFE366AFB12}" type="pres">
      <dgm:prSet presAssocID="{3D6C3BB0-A115-4B7E-BB66-B00EF536652D}" presName="parentLeftMargin" presStyleLbl="node1" presStyleIdx="0" presStyleCnt="4"/>
      <dgm:spPr/>
    </dgm:pt>
    <dgm:pt modelId="{53DED9B0-016D-43B7-8237-E434D76E8932}" type="pres">
      <dgm:prSet presAssocID="{3D6C3BB0-A115-4B7E-BB66-B00EF536652D}" presName="parentText" presStyleLbl="node1" presStyleIdx="0" presStyleCnt="4">
        <dgm:presLayoutVars>
          <dgm:chMax val="0"/>
          <dgm:bulletEnabled val="1"/>
        </dgm:presLayoutVars>
      </dgm:prSet>
      <dgm:spPr/>
    </dgm:pt>
    <dgm:pt modelId="{FB5790BA-331C-4741-9AC6-7D71A063F517}" type="pres">
      <dgm:prSet presAssocID="{3D6C3BB0-A115-4B7E-BB66-B00EF536652D}" presName="negativeSpace" presStyleCnt="0"/>
      <dgm:spPr/>
    </dgm:pt>
    <dgm:pt modelId="{0B4767DF-CD7B-4A4B-9357-DF9DA3BACEC1}" type="pres">
      <dgm:prSet presAssocID="{3D6C3BB0-A115-4B7E-BB66-B00EF536652D}" presName="childText" presStyleLbl="conFgAcc1" presStyleIdx="0" presStyleCnt="4">
        <dgm:presLayoutVars>
          <dgm:bulletEnabled val="1"/>
        </dgm:presLayoutVars>
      </dgm:prSet>
      <dgm:spPr/>
    </dgm:pt>
    <dgm:pt modelId="{20A1C901-F6EE-4EC6-8360-3EAFB6EA17B7}" type="pres">
      <dgm:prSet presAssocID="{B1ADE27C-E2C9-4D3C-BACB-B6B356E7FE0F}" presName="spaceBetweenRectangles" presStyleCnt="0"/>
      <dgm:spPr/>
    </dgm:pt>
    <dgm:pt modelId="{7DA9A8F3-E57A-564F-9C36-C1963F38D7E3}" type="pres">
      <dgm:prSet presAssocID="{CF22ECC7-BBA3-407C-8660-F50886DFE73D}" presName="parentLin" presStyleCnt="0"/>
      <dgm:spPr/>
    </dgm:pt>
    <dgm:pt modelId="{23495C19-BEAB-B343-9AA9-41E0E901FAF9}" type="pres">
      <dgm:prSet presAssocID="{CF22ECC7-BBA3-407C-8660-F50886DFE73D}" presName="parentLeftMargin" presStyleLbl="node1" presStyleIdx="0" presStyleCnt="4"/>
      <dgm:spPr/>
    </dgm:pt>
    <dgm:pt modelId="{505412C2-E646-E64E-B98D-58768F8F0191}" type="pres">
      <dgm:prSet presAssocID="{CF22ECC7-BBA3-407C-8660-F50886DFE73D}" presName="parentText" presStyleLbl="node1" presStyleIdx="1" presStyleCnt="4">
        <dgm:presLayoutVars>
          <dgm:chMax val="0"/>
          <dgm:bulletEnabled val="1"/>
        </dgm:presLayoutVars>
      </dgm:prSet>
      <dgm:spPr/>
    </dgm:pt>
    <dgm:pt modelId="{9F84F9BA-26C0-8E4E-834D-41E7B8E87662}" type="pres">
      <dgm:prSet presAssocID="{CF22ECC7-BBA3-407C-8660-F50886DFE73D}" presName="negativeSpace" presStyleCnt="0"/>
      <dgm:spPr/>
    </dgm:pt>
    <dgm:pt modelId="{FA98189B-2EB2-2F41-9110-D75EC2F95AC2}" type="pres">
      <dgm:prSet presAssocID="{CF22ECC7-BBA3-407C-8660-F50886DFE73D}" presName="childText" presStyleLbl="conFgAcc1" presStyleIdx="1" presStyleCnt="4">
        <dgm:presLayoutVars>
          <dgm:bulletEnabled val="1"/>
        </dgm:presLayoutVars>
      </dgm:prSet>
      <dgm:spPr/>
    </dgm:pt>
    <dgm:pt modelId="{FB9FEC97-4594-4FBD-828E-6EB9FE8A64B8}" type="pres">
      <dgm:prSet presAssocID="{AE62E887-116A-4A95-B786-175B4A9640D4}" presName="spaceBetweenRectangles" presStyleCnt="0"/>
      <dgm:spPr/>
    </dgm:pt>
    <dgm:pt modelId="{97F7A511-2550-4701-A0A2-095CA9CB3047}" type="pres">
      <dgm:prSet presAssocID="{DFBBFF22-26E3-4F5C-84E1-93239F473FFA}" presName="parentLin" presStyleCnt="0"/>
      <dgm:spPr/>
    </dgm:pt>
    <dgm:pt modelId="{7FD2A00C-4C4E-4C6E-AB99-D45A5EE16340}" type="pres">
      <dgm:prSet presAssocID="{DFBBFF22-26E3-4F5C-84E1-93239F473FFA}" presName="parentLeftMargin" presStyleLbl="node1" presStyleIdx="1" presStyleCnt="4"/>
      <dgm:spPr/>
    </dgm:pt>
    <dgm:pt modelId="{A6A88D99-311F-4776-8D5F-9E9165EFAF45}" type="pres">
      <dgm:prSet presAssocID="{DFBBFF22-26E3-4F5C-84E1-93239F473FFA}" presName="parentText" presStyleLbl="node1" presStyleIdx="2" presStyleCnt="4">
        <dgm:presLayoutVars>
          <dgm:chMax val="0"/>
          <dgm:bulletEnabled val="1"/>
        </dgm:presLayoutVars>
      </dgm:prSet>
      <dgm:spPr/>
    </dgm:pt>
    <dgm:pt modelId="{C60812EC-212B-40D7-8578-4704CF78D8EA}" type="pres">
      <dgm:prSet presAssocID="{DFBBFF22-26E3-4F5C-84E1-93239F473FFA}" presName="negativeSpace" presStyleCnt="0"/>
      <dgm:spPr/>
    </dgm:pt>
    <dgm:pt modelId="{49E849C3-53E6-4D34-BBA2-DC70B5A384EB}" type="pres">
      <dgm:prSet presAssocID="{DFBBFF22-26E3-4F5C-84E1-93239F473FFA}" presName="childText" presStyleLbl="conFgAcc1" presStyleIdx="2" presStyleCnt="4">
        <dgm:presLayoutVars>
          <dgm:bulletEnabled val="1"/>
        </dgm:presLayoutVars>
      </dgm:prSet>
      <dgm:spPr/>
    </dgm:pt>
    <dgm:pt modelId="{2ADD3FA2-0FBC-40BB-80C8-DEE39AB3F628}" type="pres">
      <dgm:prSet presAssocID="{66BA9586-2C7D-497C-99B2-98F8E1290DEB}" presName="spaceBetweenRectangles" presStyleCnt="0"/>
      <dgm:spPr/>
    </dgm:pt>
    <dgm:pt modelId="{D9C775A8-E7DE-4523-8BD8-1936AD965C32}" type="pres">
      <dgm:prSet presAssocID="{95600ED6-8A20-481D-BBB9-071C5A358CD8}" presName="parentLin" presStyleCnt="0"/>
      <dgm:spPr/>
    </dgm:pt>
    <dgm:pt modelId="{1FB52198-48E6-4579-8966-48E046B4B62B}" type="pres">
      <dgm:prSet presAssocID="{95600ED6-8A20-481D-BBB9-071C5A358CD8}" presName="parentLeftMargin" presStyleLbl="node1" presStyleIdx="2" presStyleCnt="4"/>
      <dgm:spPr/>
    </dgm:pt>
    <dgm:pt modelId="{C410B0D3-2CD4-4309-8A14-52A3B5B71C42}" type="pres">
      <dgm:prSet presAssocID="{95600ED6-8A20-481D-BBB9-071C5A358CD8}" presName="parentText" presStyleLbl="node1" presStyleIdx="3" presStyleCnt="4">
        <dgm:presLayoutVars>
          <dgm:chMax val="0"/>
          <dgm:bulletEnabled val="1"/>
        </dgm:presLayoutVars>
      </dgm:prSet>
      <dgm:spPr/>
    </dgm:pt>
    <dgm:pt modelId="{42F6A100-65AB-489D-B72E-7CCFD7311EF0}" type="pres">
      <dgm:prSet presAssocID="{95600ED6-8A20-481D-BBB9-071C5A358CD8}" presName="negativeSpace" presStyleCnt="0"/>
      <dgm:spPr/>
    </dgm:pt>
    <dgm:pt modelId="{6679B10D-1CA0-4F5A-9C53-909F9B248745}" type="pres">
      <dgm:prSet presAssocID="{95600ED6-8A20-481D-BBB9-071C5A358CD8}" presName="childText" presStyleLbl="conFgAcc1" presStyleIdx="3" presStyleCnt="4">
        <dgm:presLayoutVars>
          <dgm:bulletEnabled val="1"/>
        </dgm:presLayoutVars>
      </dgm:prSet>
      <dgm:spPr/>
    </dgm:pt>
  </dgm:ptLst>
  <dgm:cxnLst>
    <dgm:cxn modelId="{D91F0609-2758-4775-A37A-3FB90E5DC31D}" srcId="{95600ED6-8A20-481D-BBB9-071C5A358CD8}" destId="{50C17ACC-0A6C-4620-8D8D-BCCE7992D8D0}" srcOrd="0" destOrd="0" parTransId="{DF04BB15-8884-4C1F-8522-068217F83AEF}" sibTransId="{D18EEF27-7CC5-4A3A-BBED-44F75818CB93}"/>
    <dgm:cxn modelId="{8AAA910D-197B-EA43-A42B-22DEEF88FAAF}" type="presOf" srcId="{11F31C14-06AC-4D1E-8739-CCAFA187DC06}" destId="{876B3F12-2EAF-3E49-A543-C108614CDC43}" srcOrd="0" destOrd="0" presId="urn:microsoft.com/office/officeart/2005/8/layout/list1"/>
    <dgm:cxn modelId="{36CDDD10-14AE-4E6D-AAB3-CA58765D1C7E}" type="presOf" srcId="{449DF2A5-7375-466A-A6C1-88F8FEAFF215}" destId="{6679B10D-1CA0-4F5A-9C53-909F9B248745}" srcOrd="0" destOrd="1" presId="urn:microsoft.com/office/officeart/2005/8/layout/list1"/>
    <dgm:cxn modelId="{AB094813-50D6-4156-A39B-9D4A900F2C53}" srcId="{3D6C3BB0-A115-4B7E-BB66-B00EF536652D}" destId="{30F51F09-9474-4126-A979-933A0D3F8D3B}" srcOrd="1" destOrd="0" parTransId="{33D90B35-5BD2-414E-A16B-2E461C760DC2}" sibTransId="{3B411776-E686-45AB-B082-A30692AEE828}"/>
    <dgm:cxn modelId="{8DE39717-3130-4EB6-B1DE-066F99CEC1DD}" type="presOf" srcId="{A849A996-76D3-4AF0-82AE-0B2B3A9E5D55}" destId="{49E849C3-53E6-4D34-BBA2-DC70B5A384EB}" srcOrd="0" destOrd="2" presId="urn:microsoft.com/office/officeart/2005/8/layout/list1"/>
    <dgm:cxn modelId="{35C8E819-F9A6-4A02-9AC7-5C0DB78E0FE3}" type="presOf" srcId="{6F650CE4-476A-4F0E-9407-B60BA2DB4009}" destId="{49E849C3-53E6-4D34-BBA2-DC70B5A384EB}" srcOrd="0" destOrd="1" presId="urn:microsoft.com/office/officeart/2005/8/layout/list1"/>
    <dgm:cxn modelId="{E17F1D23-6BA8-4063-BAFB-589D6DCED7DD}" srcId="{3D6C3BB0-A115-4B7E-BB66-B00EF536652D}" destId="{F19DFA53-6C67-4FB0-AA84-E8DE2962CA76}" srcOrd="0" destOrd="0" parTransId="{92E7572D-EAA0-4B55-9E29-5FC439191B24}" sibTransId="{2C402D87-A357-4B0D-AE7F-2C4AD3D35963}"/>
    <dgm:cxn modelId="{5E870825-8498-42A5-B3F9-432C9C9822E0}" type="presOf" srcId="{CF22ECC7-BBA3-407C-8660-F50886DFE73D}" destId="{23495C19-BEAB-B343-9AA9-41E0E901FAF9}" srcOrd="0" destOrd="0" presId="urn:microsoft.com/office/officeart/2005/8/layout/list1"/>
    <dgm:cxn modelId="{B7F08925-F85E-458A-83B2-DA059A16DA27}" srcId="{DFBBFF22-26E3-4F5C-84E1-93239F473FFA}" destId="{CFDB5380-3245-4E60-A8AA-E1C86A16F5A8}" srcOrd="3" destOrd="0" parTransId="{2C00F66C-312E-47F8-9373-4AAA1372D312}" sibTransId="{90599059-6FDC-4FB0-B5FF-70026F79868B}"/>
    <dgm:cxn modelId="{50563932-78EC-40BA-874B-2A6532C58756}" srcId="{11F31C14-06AC-4D1E-8739-CCAFA187DC06}" destId="{3D6C3BB0-A115-4B7E-BB66-B00EF536652D}" srcOrd="0" destOrd="0" parTransId="{49DFF1F9-8269-411E-BA74-77B975855C8D}" sibTransId="{B1ADE27C-E2C9-4D3C-BACB-B6B356E7FE0F}"/>
    <dgm:cxn modelId="{DE492933-97ED-4B1A-8D59-D9BF24A752F8}" type="presOf" srcId="{F19DFA53-6C67-4FB0-AA84-E8DE2962CA76}" destId="{0B4767DF-CD7B-4A4B-9357-DF9DA3BACEC1}" srcOrd="0" destOrd="0" presId="urn:microsoft.com/office/officeart/2005/8/layout/list1"/>
    <dgm:cxn modelId="{F2FCB63A-E356-481B-8FAB-6A4A91A3838F}" type="presOf" srcId="{CFDB5380-3245-4E60-A8AA-E1C86A16F5A8}" destId="{49E849C3-53E6-4D34-BBA2-DC70B5A384EB}" srcOrd="0" destOrd="3" presId="urn:microsoft.com/office/officeart/2005/8/layout/list1"/>
    <dgm:cxn modelId="{926E8247-280E-49D6-BD85-4E99BAFBA555}" type="presOf" srcId="{F73D3DA3-1F38-48F8-953C-947BCA7B72A8}" destId="{FA98189B-2EB2-2F41-9110-D75EC2F95AC2}" srcOrd="0" destOrd="0" presId="urn:microsoft.com/office/officeart/2005/8/layout/list1"/>
    <dgm:cxn modelId="{3524794B-04E7-443A-A2A4-39316F9FF7F0}" srcId="{11F31C14-06AC-4D1E-8739-CCAFA187DC06}" destId="{CF22ECC7-BBA3-407C-8660-F50886DFE73D}" srcOrd="1" destOrd="0" parTransId="{014193AD-A8BB-48DF-9380-9EEA30AD7D61}" sibTransId="{AE62E887-116A-4A95-B786-175B4A9640D4}"/>
    <dgm:cxn modelId="{DC722E52-FEAB-4564-ABBF-AE9CD21D768E}" srcId="{CF22ECC7-BBA3-407C-8660-F50886DFE73D}" destId="{F73D3DA3-1F38-48F8-953C-947BCA7B72A8}" srcOrd="0" destOrd="0" parTransId="{997E6EEE-5272-4154-B7D1-B050A9CBFB52}" sibTransId="{E736572C-E21A-462B-948F-6EC4948810A3}"/>
    <dgm:cxn modelId="{3D81FC64-370F-4878-8B0C-D8FDCF2CE27F}" srcId="{11F31C14-06AC-4D1E-8739-CCAFA187DC06}" destId="{95600ED6-8A20-481D-BBB9-071C5A358CD8}" srcOrd="3" destOrd="0" parTransId="{837E1EE7-213E-4A91-ABFC-E43629388D34}" sibTransId="{2FB548A8-2D1C-4E1C-8D8D-6DD544A501B4}"/>
    <dgm:cxn modelId="{45638369-F93F-4F3A-BA37-6B615EA5D508}" srcId="{11F31C14-06AC-4D1E-8739-CCAFA187DC06}" destId="{DFBBFF22-26E3-4F5C-84E1-93239F473FFA}" srcOrd="2" destOrd="0" parTransId="{C15CB33F-C032-4287-A156-BD1B40263C29}" sibTransId="{66BA9586-2C7D-497C-99B2-98F8E1290DEB}"/>
    <dgm:cxn modelId="{F8F3AA75-8C7F-4E60-8C9C-CCD814FDAF02}" type="presOf" srcId="{3D6C3BB0-A115-4B7E-BB66-B00EF536652D}" destId="{89457776-3BA6-4178-B543-0AFE366AFB12}" srcOrd="0" destOrd="0" presId="urn:microsoft.com/office/officeart/2005/8/layout/list1"/>
    <dgm:cxn modelId="{09B04E78-5841-4492-BF41-172E80E991E1}" type="presOf" srcId="{95600ED6-8A20-481D-BBB9-071C5A358CD8}" destId="{C410B0D3-2CD4-4309-8A14-52A3B5B71C42}" srcOrd="1" destOrd="0" presId="urn:microsoft.com/office/officeart/2005/8/layout/list1"/>
    <dgm:cxn modelId="{60312A79-572F-4F4C-96D8-702C21F123FA}" type="presOf" srcId="{50C17ACC-0A6C-4620-8D8D-BCCE7992D8D0}" destId="{6679B10D-1CA0-4F5A-9C53-909F9B248745}" srcOrd="0" destOrd="0" presId="urn:microsoft.com/office/officeart/2005/8/layout/list1"/>
    <dgm:cxn modelId="{7853859E-0E21-437C-8F2D-8E84F26A50B2}" srcId="{DFBBFF22-26E3-4F5C-84E1-93239F473FFA}" destId="{A849A996-76D3-4AF0-82AE-0B2B3A9E5D55}" srcOrd="2" destOrd="0" parTransId="{6BDA9CF7-10B9-4580-8D9C-52C8F9B55280}" sibTransId="{4ED6BABE-4C7E-4566-ACB4-6D326A621FEE}"/>
    <dgm:cxn modelId="{07C1EBAB-0357-4926-9AA3-33985F33121B}" srcId="{DFBBFF22-26E3-4F5C-84E1-93239F473FFA}" destId="{6F650CE4-476A-4F0E-9407-B60BA2DB4009}" srcOrd="1" destOrd="0" parTransId="{20E780A4-F61D-4153-8FA0-A53693AC8DA5}" sibTransId="{EE39512B-4BDF-497D-A94D-A413831DD26E}"/>
    <dgm:cxn modelId="{F77EF7B2-113B-4D31-9BB2-A80E0AA86376}" type="presOf" srcId="{3D6C3BB0-A115-4B7E-BB66-B00EF536652D}" destId="{53DED9B0-016D-43B7-8237-E434D76E8932}" srcOrd="1" destOrd="0" presId="urn:microsoft.com/office/officeart/2005/8/layout/list1"/>
    <dgm:cxn modelId="{A1EF79C2-8767-4ED9-AEB6-DC369171DE84}" srcId="{DFBBFF22-26E3-4F5C-84E1-93239F473FFA}" destId="{4DF12D92-3B14-41C3-8C76-2895500DAC12}" srcOrd="0" destOrd="0" parTransId="{765BB00D-7AB3-4167-995D-6D3F14B48463}" sibTransId="{1BF285CC-876B-41C3-8373-5906DDF1A57E}"/>
    <dgm:cxn modelId="{D55AD7C5-F79C-497F-BD52-3D419DAFBDEE}" type="presOf" srcId="{DFBBFF22-26E3-4F5C-84E1-93239F473FFA}" destId="{7FD2A00C-4C4E-4C6E-AB99-D45A5EE16340}" srcOrd="0" destOrd="0" presId="urn:microsoft.com/office/officeart/2005/8/layout/list1"/>
    <dgm:cxn modelId="{EE862ED2-C822-4F65-A760-8557FBFFCABC}" type="presOf" srcId="{30F51F09-9474-4126-A979-933A0D3F8D3B}" destId="{0B4767DF-CD7B-4A4B-9357-DF9DA3BACEC1}" srcOrd="0" destOrd="1" presId="urn:microsoft.com/office/officeart/2005/8/layout/list1"/>
    <dgm:cxn modelId="{A41994D3-2546-4885-B560-0A88573643D6}" type="presOf" srcId="{645F05CE-F4D0-4B5E-A662-EC9461627985}" destId="{FA98189B-2EB2-2F41-9110-D75EC2F95AC2}" srcOrd="0" destOrd="1" presId="urn:microsoft.com/office/officeart/2005/8/layout/list1"/>
    <dgm:cxn modelId="{40BB7FD5-596B-4E94-AA50-1C30D6C4EADB}" type="presOf" srcId="{95600ED6-8A20-481D-BBB9-071C5A358CD8}" destId="{1FB52198-48E6-4579-8966-48E046B4B62B}" srcOrd="0" destOrd="0" presId="urn:microsoft.com/office/officeart/2005/8/layout/list1"/>
    <dgm:cxn modelId="{F3F625D6-5554-4401-AD74-E85199839E07}" type="presOf" srcId="{DFBBFF22-26E3-4F5C-84E1-93239F473FFA}" destId="{A6A88D99-311F-4776-8D5F-9E9165EFAF45}" srcOrd="1" destOrd="0" presId="urn:microsoft.com/office/officeart/2005/8/layout/list1"/>
    <dgm:cxn modelId="{3D2DB2D6-1F65-44AD-B39D-7B5FC0718EAA}" srcId="{95600ED6-8A20-481D-BBB9-071C5A358CD8}" destId="{449DF2A5-7375-466A-A6C1-88F8FEAFF215}" srcOrd="1" destOrd="0" parTransId="{3D3691C2-BB9B-4D90-A813-5DB8BB8CB42F}" sibTransId="{18B6BB4D-CC01-4767-A8C6-4B486862E91C}"/>
    <dgm:cxn modelId="{F3D5E2DB-CA22-47AA-984F-36673B1FCB63}" srcId="{CF22ECC7-BBA3-407C-8660-F50886DFE73D}" destId="{645F05CE-F4D0-4B5E-A662-EC9461627985}" srcOrd="1" destOrd="0" parTransId="{BF590E98-CA47-457A-8450-572E3EE21A18}" sibTransId="{199D62C0-044C-49C6-95D8-E53571EE9027}"/>
    <dgm:cxn modelId="{485B0BDD-0CD0-4D20-A07D-1DAC988D9E1B}" type="presOf" srcId="{4DF12D92-3B14-41C3-8C76-2895500DAC12}" destId="{49E849C3-53E6-4D34-BBA2-DC70B5A384EB}" srcOrd="0" destOrd="0" presId="urn:microsoft.com/office/officeart/2005/8/layout/list1"/>
    <dgm:cxn modelId="{03A868E7-20B7-4E9E-AAB5-EFAEF9B8ED6E}" type="presOf" srcId="{CF22ECC7-BBA3-407C-8660-F50886DFE73D}" destId="{505412C2-E646-E64E-B98D-58768F8F0191}" srcOrd="1" destOrd="0" presId="urn:microsoft.com/office/officeart/2005/8/layout/list1"/>
    <dgm:cxn modelId="{855EEC9E-AAB1-4391-9839-D11D5253699B}" type="presParOf" srcId="{876B3F12-2EAF-3E49-A543-C108614CDC43}" destId="{4E510295-97C6-4B0B-9692-06641059F431}" srcOrd="0" destOrd="0" presId="urn:microsoft.com/office/officeart/2005/8/layout/list1"/>
    <dgm:cxn modelId="{74DB1BEB-BC73-4F66-8A5B-419466CDF83A}" type="presParOf" srcId="{4E510295-97C6-4B0B-9692-06641059F431}" destId="{89457776-3BA6-4178-B543-0AFE366AFB12}" srcOrd="0" destOrd="0" presId="urn:microsoft.com/office/officeart/2005/8/layout/list1"/>
    <dgm:cxn modelId="{B167AA81-8BE8-4441-9CDA-55EB598478B7}" type="presParOf" srcId="{4E510295-97C6-4B0B-9692-06641059F431}" destId="{53DED9B0-016D-43B7-8237-E434D76E8932}" srcOrd="1" destOrd="0" presId="urn:microsoft.com/office/officeart/2005/8/layout/list1"/>
    <dgm:cxn modelId="{F15B77F6-FBDA-4248-8548-A4B81FE5C88B}" type="presParOf" srcId="{876B3F12-2EAF-3E49-A543-C108614CDC43}" destId="{FB5790BA-331C-4741-9AC6-7D71A063F517}" srcOrd="1" destOrd="0" presId="urn:microsoft.com/office/officeart/2005/8/layout/list1"/>
    <dgm:cxn modelId="{D384683E-EF7F-4AF4-B55A-49C46879EC59}" type="presParOf" srcId="{876B3F12-2EAF-3E49-A543-C108614CDC43}" destId="{0B4767DF-CD7B-4A4B-9357-DF9DA3BACEC1}" srcOrd="2" destOrd="0" presId="urn:microsoft.com/office/officeart/2005/8/layout/list1"/>
    <dgm:cxn modelId="{BEF480D0-3D84-4F2C-BB6B-C31453EA1A0F}" type="presParOf" srcId="{876B3F12-2EAF-3E49-A543-C108614CDC43}" destId="{20A1C901-F6EE-4EC6-8360-3EAFB6EA17B7}" srcOrd="3" destOrd="0" presId="urn:microsoft.com/office/officeart/2005/8/layout/list1"/>
    <dgm:cxn modelId="{889478DD-45BA-4173-8A9D-69DACFC3A10C}" type="presParOf" srcId="{876B3F12-2EAF-3E49-A543-C108614CDC43}" destId="{7DA9A8F3-E57A-564F-9C36-C1963F38D7E3}" srcOrd="4" destOrd="0" presId="urn:microsoft.com/office/officeart/2005/8/layout/list1"/>
    <dgm:cxn modelId="{DDECB1C1-3713-4F82-8A1D-717D7E397378}" type="presParOf" srcId="{7DA9A8F3-E57A-564F-9C36-C1963F38D7E3}" destId="{23495C19-BEAB-B343-9AA9-41E0E901FAF9}" srcOrd="0" destOrd="0" presId="urn:microsoft.com/office/officeart/2005/8/layout/list1"/>
    <dgm:cxn modelId="{D915F5DA-42C5-4A94-B2D3-BE7B5493CFDC}" type="presParOf" srcId="{7DA9A8F3-E57A-564F-9C36-C1963F38D7E3}" destId="{505412C2-E646-E64E-B98D-58768F8F0191}" srcOrd="1" destOrd="0" presId="urn:microsoft.com/office/officeart/2005/8/layout/list1"/>
    <dgm:cxn modelId="{26843BF8-5B2D-4F94-A931-71B120B53AB9}" type="presParOf" srcId="{876B3F12-2EAF-3E49-A543-C108614CDC43}" destId="{9F84F9BA-26C0-8E4E-834D-41E7B8E87662}" srcOrd="5" destOrd="0" presId="urn:microsoft.com/office/officeart/2005/8/layout/list1"/>
    <dgm:cxn modelId="{116E6894-A24F-46B8-98A5-9868414C7C60}" type="presParOf" srcId="{876B3F12-2EAF-3E49-A543-C108614CDC43}" destId="{FA98189B-2EB2-2F41-9110-D75EC2F95AC2}" srcOrd="6" destOrd="0" presId="urn:microsoft.com/office/officeart/2005/8/layout/list1"/>
    <dgm:cxn modelId="{F86B71CF-BF99-43B4-8B92-C42A43F207CF}" type="presParOf" srcId="{876B3F12-2EAF-3E49-A543-C108614CDC43}" destId="{FB9FEC97-4594-4FBD-828E-6EB9FE8A64B8}" srcOrd="7" destOrd="0" presId="urn:microsoft.com/office/officeart/2005/8/layout/list1"/>
    <dgm:cxn modelId="{0596AB36-F013-4581-B381-DD01DD8AC961}" type="presParOf" srcId="{876B3F12-2EAF-3E49-A543-C108614CDC43}" destId="{97F7A511-2550-4701-A0A2-095CA9CB3047}" srcOrd="8" destOrd="0" presId="urn:microsoft.com/office/officeart/2005/8/layout/list1"/>
    <dgm:cxn modelId="{0981C2AC-3887-4540-BB98-CE8A610EFF7B}" type="presParOf" srcId="{97F7A511-2550-4701-A0A2-095CA9CB3047}" destId="{7FD2A00C-4C4E-4C6E-AB99-D45A5EE16340}" srcOrd="0" destOrd="0" presId="urn:microsoft.com/office/officeart/2005/8/layout/list1"/>
    <dgm:cxn modelId="{FEDCC344-EF2A-4732-B2D4-201B9191B068}" type="presParOf" srcId="{97F7A511-2550-4701-A0A2-095CA9CB3047}" destId="{A6A88D99-311F-4776-8D5F-9E9165EFAF45}" srcOrd="1" destOrd="0" presId="urn:microsoft.com/office/officeart/2005/8/layout/list1"/>
    <dgm:cxn modelId="{E582CFDC-F67A-46F4-BB78-62410C09F4DE}" type="presParOf" srcId="{876B3F12-2EAF-3E49-A543-C108614CDC43}" destId="{C60812EC-212B-40D7-8578-4704CF78D8EA}" srcOrd="9" destOrd="0" presId="urn:microsoft.com/office/officeart/2005/8/layout/list1"/>
    <dgm:cxn modelId="{F2CDA951-34D0-428A-AE37-FA48D32E049B}" type="presParOf" srcId="{876B3F12-2EAF-3E49-A543-C108614CDC43}" destId="{49E849C3-53E6-4D34-BBA2-DC70B5A384EB}" srcOrd="10" destOrd="0" presId="urn:microsoft.com/office/officeart/2005/8/layout/list1"/>
    <dgm:cxn modelId="{CF973315-4B12-41DC-8181-7CE657385CE3}" type="presParOf" srcId="{876B3F12-2EAF-3E49-A543-C108614CDC43}" destId="{2ADD3FA2-0FBC-40BB-80C8-DEE39AB3F628}" srcOrd="11" destOrd="0" presId="urn:microsoft.com/office/officeart/2005/8/layout/list1"/>
    <dgm:cxn modelId="{EA25A43D-B707-4AFE-BEEB-B0B35650ACFC}" type="presParOf" srcId="{876B3F12-2EAF-3E49-A543-C108614CDC43}" destId="{D9C775A8-E7DE-4523-8BD8-1936AD965C32}" srcOrd="12" destOrd="0" presId="urn:microsoft.com/office/officeart/2005/8/layout/list1"/>
    <dgm:cxn modelId="{CA84826A-D9AF-4799-948E-8E5D944AB5B0}" type="presParOf" srcId="{D9C775A8-E7DE-4523-8BD8-1936AD965C32}" destId="{1FB52198-48E6-4579-8966-48E046B4B62B}" srcOrd="0" destOrd="0" presId="urn:microsoft.com/office/officeart/2005/8/layout/list1"/>
    <dgm:cxn modelId="{0207D719-005C-4762-ABCC-08D24A19486F}" type="presParOf" srcId="{D9C775A8-E7DE-4523-8BD8-1936AD965C32}" destId="{C410B0D3-2CD4-4309-8A14-52A3B5B71C42}" srcOrd="1" destOrd="0" presId="urn:microsoft.com/office/officeart/2005/8/layout/list1"/>
    <dgm:cxn modelId="{47C50698-B467-41D2-9168-9E000259E28C}" type="presParOf" srcId="{876B3F12-2EAF-3E49-A543-C108614CDC43}" destId="{42F6A100-65AB-489D-B72E-7CCFD7311EF0}" srcOrd="13" destOrd="0" presId="urn:microsoft.com/office/officeart/2005/8/layout/list1"/>
    <dgm:cxn modelId="{A1384780-75A7-4625-BE7D-7901F032147D}" type="presParOf" srcId="{876B3F12-2EAF-3E49-A543-C108614CDC43}" destId="{6679B10D-1CA0-4F5A-9C53-909F9B248745}"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26642E-1FD4-3C43-A981-83AB4F8FEB3E}"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en-US"/>
        </a:p>
      </dgm:t>
    </dgm:pt>
    <dgm:pt modelId="{3D7409F5-9361-1048-B57F-3367F0B3D5C8}">
      <dgm:prSet phldrT="[Text]" custT="1"/>
      <dgm:spPr/>
      <dgm:t>
        <a:bodyPr/>
        <a:lstStyle/>
        <a:p>
          <a:r>
            <a:rPr lang="en-US" sz="1400"/>
            <a:t>AR  Models</a:t>
          </a:r>
        </a:p>
        <a:p>
          <a:r>
            <a:rPr lang="en-US" sz="1400"/>
            <a:t>MA models (for completeness) </a:t>
          </a:r>
        </a:p>
      </dgm:t>
    </dgm:pt>
    <dgm:pt modelId="{C254C596-C710-0948-ABDB-92F88FBB646A}" type="parTrans" cxnId="{6913C5D7-A352-D04D-86D4-E4584B9CDA37}">
      <dgm:prSet/>
      <dgm:spPr/>
      <dgm:t>
        <a:bodyPr/>
        <a:lstStyle/>
        <a:p>
          <a:endParaRPr lang="en-US" sz="1100"/>
        </a:p>
      </dgm:t>
    </dgm:pt>
    <dgm:pt modelId="{3EAB26E3-F317-B94F-BAC3-B3E70E5A9529}" type="sibTrans" cxnId="{6913C5D7-A352-D04D-86D4-E4584B9CDA37}">
      <dgm:prSet/>
      <dgm:spPr/>
      <dgm:t>
        <a:bodyPr/>
        <a:lstStyle/>
        <a:p>
          <a:endParaRPr lang="en-US"/>
        </a:p>
      </dgm:t>
    </dgm:pt>
    <dgm:pt modelId="{11C10A62-D8A5-2647-B4C8-66FC3A11F201}">
      <dgm:prSet phldrT="[Text]" custT="1"/>
      <dgm:spPr/>
      <dgm:t>
        <a:bodyPr/>
        <a:lstStyle/>
        <a:p>
          <a:pPr>
            <a:buFont typeface="+mj-lt"/>
            <a:buAutoNum type="arabicPeriod"/>
          </a:pPr>
          <a:r>
            <a:rPr lang="en-US" sz="1400"/>
            <a:t> AR 1</a:t>
          </a:r>
        </a:p>
      </dgm:t>
    </dgm:pt>
    <dgm:pt modelId="{78480E3F-1F07-6140-AD50-04737DA464C0}" type="parTrans" cxnId="{2CC57AE7-6DD2-C84B-82ED-C0571DBE4E73}">
      <dgm:prSet/>
      <dgm:spPr/>
      <dgm:t>
        <a:bodyPr/>
        <a:lstStyle/>
        <a:p>
          <a:endParaRPr lang="en-US" sz="1100"/>
        </a:p>
      </dgm:t>
    </dgm:pt>
    <dgm:pt modelId="{F19E8061-F931-7A4D-845A-305746D84DF0}" type="sibTrans" cxnId="{2CC57AE7-6DD2-C84B-82ED-C0571DBE4E73}">
      <dgm:prSet/>
      <dgm:spPr/>
      <dgm:t>
        <a:bodyPr/>
        <a:lstStyle/>
        <a:p>
          <a:endParaRPr lang="en-US"/>
        </a:p>
      </dgm:t>
    </dgm:pt>
    <dgm:pt modelId="{9CE5C91B-6984-4441-B4D5-8535ABDA17B9}">
      <dgm:prSet phldrT="[Text]" custT="1"/>
      <dgm:spPr/>
      <dgm:t>
        <a:bodyPr/>
        <a:lstStyle/>
        <a:p>
          <a:pPr>
            <a:buFont typeface="+mj-lt"/>
            <a:buAutoNum type="arabicPeriod"/>
          </a:pPr>
          <a:r>
            <a:rPr lang="en-US" sz="1400"/>
            <a:t> AR 2</a:t>
          </a:r>
        </a:p>
      </dgm:t>
    </dgm:pt>
    <dgm:pt modelId="{76300C7C-BEE7-A64A-81E2-E0BB7300197B}" type="parTrans" cxnId="{508D71AA-A8E1-3C44-B4B8-BD3A6AC5F00A}">
      <dgm:prSet/>
      <dgm:spPr/>
      <dgm:t>
        <a:bodyPr/>
        <a:lstStyle/>
        <a:p>
          <a:endParaRPr lang="en-US" sz="1100"/>
        </a:p>
      </dgm:t>
    </dgm:pt>
    <dgm:pt modelId="{250C6ADC-26A5-434F-9AC8-DBF309ACB3E8}" type="sibTrans" cxnId="{508D71AA-A8E1-3C44-B4B8-BD3A6AC5F00A}">
      <dgm:prSet/>
      <dgm:spPr/>
      <dgm:t>
        <a:bodyPr/>
        <a:lstStyle/>
        <a:p>
          <a:endParaRPr lang="en-US"/>
        </a:p>
      </dgm:t>
    </dgm:pt>
    <dgm:pt modelId="{21474AB7-36DD-854F-B08F-59818D23D927}">
      <dgm:prSet phldrT="[Text]" custT="1"/>
      <dgm:spPr/>
      <dgm:t>
        <a:bodyPr/>
        <a:lstStyle/>
        <a:p>
          <a:r>
            <a:rPr lang="en-US" sz="1400"/>
            <a:t>ARMA Models</a:t>
          </a:r>
        </a:p>
      </dgm:t>
    </dgm:pt>
    <dgm:pt modelId="{C7ACF0AF-C5CF-104C-A91E-45D2A0676930}" type="parTrans" cxnId="{01B91449-42CC-6D46-9E4D-82BD86977D54}">
      <dgm:prSet/>
      <dgm:spPr/>
      <dgm:t>
        <a:bodyPr/>
        <a:lstStyle/>
        <a:p>
          <a:endParaRPr lang="en-US" sz="1100"/>
        </a:p>
      </dgm:t>
    </dgm:pt>
    <dgm:pt modelId="{F2284FB5-9226-1049-B611-4FB14BAE5813}" type="sibTrans" cxnId="{01B91449-42CC-6D46-9E4D-82BD86977D54}">
      <dgm:prSet/>
      <dgm:spPr/>
      <dgm:t>
        <a:bodyPr/>
        <a:lstStyle/>
        <a:p>
          <a:endParaRPr lang="en-US"/>
        </a:p>
      </dgm:t>
    </dgm:pt>
    <dgm:pt modelId="{06E94955-225D-CC45-BF8B-88F25B290C6B}">
      <dgm:prSet phldrT="[Text]" custT="1"/>
      <dgm:spPr/>
      <dgm:t>
        <a:bodyPr/>
        <a:lstStyle/>
        <a:p>
          <a:pPr>
            <a:buFont typeface="+mj-lt"/>
            <a:buAutoNum type="arabicPeriod"/>
          </a:pPr>
          <a:r>
            <a:rPr lang="en-US" sz="1400"/>
            <a:t> ARMA (1,1)</a:t>
          </a:r>
        </a:p>
      </dgm:t>
    </dgm:pt>
    <dgm:pt modelId="{A9A7F75B-6811-9845-826C-44E6F55E6AE7}" type="parTrans" cxnId="{39E497C8-94C3-EE41-BBF4-D9A2029B98E5}">
      <dgm:prSet/>
      <dgm:spPr/>
      <dgm:t>
        <a:bodyPr/>
        <a:lstStyle/>
        <a:p>
          <a:endParaRPr lang="en-US" sz="1100"/>
        </a:p>
      </dgm:t>
    </dgm:pt>
    <dgm:pt modelId="{71422E31-0442-D94E-BC2B-3F89313E74DB}" type="sibTrans" cxnId="{39E497C8-94C3-EE41-BBF4-D9A2029B98E5}">
      <dgm:prSet/>
      <dgm:spPr/>
      <dgm:t>
        <a:bodyPr/>
        <a:lstStyle/>
        <a:p>
          <a:endParaRPr lang="en-US"/>
        </a:p>
      </dgm:t>
    </dgm:pt>
    <dgm:pt modelId="{E2081F8D-F03A-8B4E-8934-3F676944BC30}">
      <dgm:prSet phldrT="[Text]" custT="1"/>
      <dgm:spPr/>
      <dgm:t>
        <a:bodyPr/>
        <a:lstStyle/>
        <a:p>
          <a:pPr>
            <a:buFont typeface="+mj-lt"/>
            <a:buAutoNum type="arabicPeriod"/>
          </a:pPr>
          <a:r>
            <a:rPr lang="en-US" sz="1400"/>
            <a:t> ARMA (1,2)</a:t>
          </a:r>
        </a:p>
      </dgm:t>
    </dgm:pt>
    <dgm:pt modelId="{4E5D4C52-027F-F144-ACE1-F023FA1AED97}" type="parTrans" cxnId="{7FB61B2B-08E3-3E4D-BB88-5C9D0221A3DD}">
      <dgm:prSet/>
      <dgm:spPr/>
      <dgm:t>
        <a:bodyPr/>
        <a:lstStyle/>
        <a:p>
          <a:endParaRPr lang="en-US" sz="1100"/>
        </a:p>
      </dgm:t>
    </dgm:pt>
    <dgm:pt modelId="{046A0522-C8E9-934F-8EEA-8122005ABA78}" type="sibTrans" cxnId="{7FB61B2B-08E3-3E4D-BB88-5C9D0221A3DD}">
      <dgm:prSet/>
      <dgm:spPr/>
      <dgm:t>
        <a:bodyPr/>
        <a:lstStyle/>
        <a:p>
          <a:endParaRPr lang="en-US"/>
        </a:p>
      </dgm:t>
    </dgm:pt>
    <dgm:pt modelId="{1A732602-4508-F048-866C-8BE4BE6728EF}">
      <dgm:prSet phldrT="[Text]" custT="1"/>
      <dgm:spPr/>
      <dgm:t>
        <a:bodyPr/>
        <a:lstStyle/>
        <a:p>
          <a:pPr rtl="0"/>
          <a:r>
            <a:rPr lang="en-US" sz="1400"/>
            <a:t>Seasonal and </a:t>
          </a:r>
          <a:r>
            <a:rPr lang="en-US" sz="1400">
              <a:latin typeface="Calibri Light" panose="020F0302020204030204"/>
              <a:cs typeface="Calibri Light" panose="020F0302020204030204"/>
            </a:rPr>
            <a:t>Auto</a:t>
          </a:r>
        </a:p>
      </dgm:t>
    </dgm:pt>
    <dgm:pt modelId="{BBFDD7DC-A4DB-1842-9AA3-7BAFB9EF9D64}" type="parTrans" cxnId="{0655B7EA-0737-1644-8A4D-E1DFC6910979}">
      <dgm:prSet/>
      <dgm:spPr/>
      <dgm:t>
        <a:bodyPr/>
        <a:lstStyle/>
        <a:p>
          <a:endParaRPr lang="en-US" sz="1100"/>
        </a:p>
      </dgm:t>
    </dgm:pt>
    <dgm:pt modelId="{F5E51D5C-82CC-794C-A309-3F2766843C05}" type="sibTrans" cxnId="{0655B7EA-0737-1644-8A4D-E1DFC6910979}">
      <dgm:prSet/>
      <dgm:spPr/>
      <dgm:t>
        <a:bodyPr/>
        <a:lstStyle/>
        <a:p>
          <a:endParaRPr lang="en-US"/>
        </a:p>
      </dgm:t>
    </dgm:pt>
    <dgm:pt modelId="{148B408E-B985-6348-9F38-D60B0321D290}">
      <dgm:prSet phldrT="[Text]" custT="1"/>
      <dgm:spPr/>
      <dgm:t>
        <a:bodyPr/>
        <a:lstStyle/>
        <a:p>
          <a:pPr>
            <a:buFont typeface="+mj-lt"/>
            <a:buAutoNum type="arabicPeriod"/>
          </a:pPr>
          <a:r>
            <a:rPr lang="en-US" sz="1400"/>
            <a:t> AR 6 </a:t>
          </a:r>
        </a:p>
      </dgm:t>
    </dgm:pt>
    <dgm:pt modelId="{9D1D83EA-CFE6-3C45-A67E-BB1E5385BFB8}" type="parTrans" cxnId="{A248C9C8-41F7-6F46-B4E9-C60E44FB18B1}">
      <dgm:prSet/>
      <dgm:spPr/>
      <dgm:t>
        <a:bodyPr/>
        <a:lstStyle/>
        <a:p>
          <a:endParaRPr lang="en-US" sz="1100"/>
        </a:p>
      </dgm:t>
    </dgm:pt>
    <dgm:pt modelId="{3E352B2C-BCC6-5548-8AD0-CADE639B1F1E}" type="sibTrans" cxnId="{A248C9C8-41F7-6F46-B4E9-C60E44FB18B1}">
      <dgm:prSet/>
      <dgm:spPr/>
      <dgm:t>
        <a:bodyPr/>
        <a:lstStyle/>
        <a:p>
          <a:endParaRPr lang="en-US"/>
        </a:p>
      </dgm:t>
    </dgm:pt>
    <dgm:pt modelId="{A0DC99D4-0610-FE4B-B924-C66D1A4E0D85}">
      <dgm:prSet phldrT="[Text]" custT="1"/>
      <dgm:spPr/>
      <dgm:t>
        <a:bodyPr/>
        <a:lstStyle/>
        <a:p>
          <a:pPr>
            <a:buFont typeface="+mj-lt"/>
            <a:buAutoNum type="arabicPeriod"/>
          </a:pPr>
          <a:r>
            <a:rPr lang="en-US" sz="1400"/>
            <a:t> AR 6, d=1</a:t>
          </a:r>
        </a:p>
      </dgm:t>
    </dgm:pt>
    <dgm:pt modelId="{5EC9D18B-1F0E-CB45-9380-4F1167BAE9BD}" type="parTrans" cxnId="{76F9B369-1371-CF4E-869E-EFB32627A83A}">
      <dgm:prSet/>
      <dgm:spPr/>
      <dgm:t>
        <a:bodyPr/>
        <a:lstStyle/>
        <a:p>
          <a:endParaRPr lang="en-US" sz="1100"/>
        </a:p>
      </dgm:t>
    </dgm:pt>
    <dgm:pt modelId="{D159B1E5-0A9C-5F49-8EBC-2B9F2BE13D1B}" type="sibTrans" cxnId="{76F9B369-1371-CF4E-869E-EFB32627A83A}">
      <dgm:prSet/>
      <dgm:spPr/>
      <dgm:t>
        <a:bodyPr/>
        <a:lstStyle/>
        <a:p>
          <a:endParaRPr lang="en-US"/>
        </a:p>
      </dgm:t>
    </dgm:pt>
    <dgm:pt modelId="{6DAC9084-191A-B646-8543-5F45F7D9C389}">
      <dgm:prSet phldrT="[Text]" custT="1"/>
      <dgm:spPr/>
      <dgm:t>
        <a:bodyPr/>
        <a:lstStyle/>
        <a:p>
          <a:pPr>
            <a:buFont typeface="+mj-lt"/>
            <a:buAutoNum type="arabicPeriod"/>
          </a:pPr>
          <a:r>
            <a:rPr lang="en-US" sz="1400"/>
            <a:t> ARMA (2,2)</a:t>
          </a:r>
        </a:p>
      </dgm:t>
    </dgm:pt>
    <dgm:pt modelId="{DE868A74-5F12-9B45-B415-0367DF81434B}" type="parTrans" cxnId="{2090AE0E-1D86-4043-B0F2-1D88F69517A5}">
      <dgm:prSet/>
      <dgm:spPr/>
      <dgm:t>
        <a:bodyPr/>
        <a:lstStyle/>
        <a:p>
          <a:endParaRPr lang="en-US" sz="1100"/>
        </a:p>
      </dgm:t>
    </dgm:pt>
    <dgm:pt modelId="{44E0A962-CED2-F544-8AB6-A190538F9ABC}" type="sibTrans" cxnId="{2090AE0E-1D86-4043-B0F2-1D88F69517A5}">
      <dgm:prSet/>
      <dgm:spPr/>
      <dgm:t>
        <a:bodyPr/>
        <a:lstStyle/>
        <a:p>
          <a:endParaRPr lang="en-US"/>
        </a:p>
      </dgm:t>
    </dgm:pt>
    <dgm:pt modelId="{0912C000-BEDC-6045-BE25-F46DB05AC276}">
      <dgm:prSet phldrT="[Text]" custT="1"/>
      <dgm:spPr/>
      <dgm:t>
        <a:bodyPr/>
        <a:lstStyle/>
        <a:p>
          <a:pPr>
            <a:buFont typeface="+mj-lt"/>
            <a:buAutoNum type="arabicPeriod"/>
          </a:pPr>
          <a:r>
            <a:rPr lang="en-US" sz="1400"/>
            <a:t> ARMA (2,1)</a:t>
          </a:r>
        </a:p>
      </dgm:t>
    </dgm:pt>
    <dgm:pt modelId="{BADDD1B2-2621-F841-85CA-4EEFEB3C9C4A}" type="parTrans" cxnId="{5F8B0B3C-77F1-314F-8CFA-A1A6E712BC27}">
      <dgm:prSet/>
      <dgm:spPr/>
      <dgm:t>
        <a:bodyPr/>
        <a:lstStyle/>
        <a:p>
          <a:endParaRPr lang="en-US" sz="1100"/>
        </a:p>
      </dgm:t>
    </dgm:pt>
    <dgm:pt modelId="{D2D55C08-F2E9-E143-9419-1228A6049AF0}" type="sibTrans" cxnId="{5F8B0B3C-77F1-314F-8CFA-A1A6E712BC27}">
      <dgm:prSet/>
      <dgm:spPr/>
      <dgm:t>
        <a:bodyPr/>
        <a:lstStyle/>
        <a:p>
          <a:endParaRPr lang="en-US"/>
        </a:p>
      </dgm:t>
    </dgm:pt>
    <dgm:pt modelId="{FD1E8B1D-CE2A-B14E-A99F-37B1073A42F7}">
      <dgm:prSet phldrT="[Text]" custT="1"/>
      <dgm:spPr/>
      <dgm:t>
        <a:bodyPr/>
        <a:lstStyle/>
        <a:p>
          <a:pPr>
            <a:buFont typeface="+mj-lt"/>
            <a:buAutoNum type="arabicPeriod"/>
          </a:pPr>
          <a:r>
            <a:rPr lang="en-US" sz="1400"/>
            <a:t> ARMA (2,2), d = 1 </a:t>
          </a:r>
        </a:p>
      </dgm:t>
    </dgm:pt>
    <dgm:pt modelId="{2DE30624-B939-BF4C-83DD-B8951F482C39}" type="parTrans" cxnId="{7223BB49-F542-4947-BB8B-3669FD24CD75}">
      <dgm:prSet/>
      <dgm:spPr/>
      <dgm:t>
        <a:bodyPr/>
        <a:lstStyle/>
        <a:p>
          <a:endParaRPr lang="en-US" sz="1100"/>
        </a:p>
      </dgm:t>
    </dgm:pt>
    <dgm:pt modelId="{1E83F745-46F4-9E44-B3F4-7F58989A39E3}" type="sibTrans" cxnId="{7223BB49-F542-4947-BB8B-3669FD24CD75}">
      <dgm:prSet/>
      <dgm:spPr/>
      <dgm:t>
        <a:bodyPr/>
        <a:lstStyle/>
        <a:p>
          <a:endParaRPr lang="en-US"/>
        </a:p>
      </dgm:t>
    </dgm:pt>
    <dgm:pt modelId="{055A2A5E-BFBC-9949-8C8B-41C56BFDDCC2}">
      <dgm:prSet phldrT="[Text]" custT="1"/>
      <dgm:spPr/>
      <dgm:t>
        <a:bodyPr/>
        <a:lstStyle/>
        <a:p>
          <a:pPr>
            <a:buFont typeface="+mj-lt"/>
            <a:buAutoNum type="arabicPeriod"/>
          </a:pPr>
          <a:r>
            <a:rPr lang="en-US" sz="1400"/>
            <a:t> ARMA (2,1), d=1</a:t>
          </a:r>
        </a:p>
      </dgm:t>
    </dgm:pt>
    <dgm:pt modelId="{C9B255CB-6953-2049-A7EE-B6A2E2F88373}" type="parTrans" cxnId="{F72943F8-7DAA-5F4D-9D57-E7767608DB3F}">
      <dgm:prSet/>
      <dgm:spPr/>
      <dgm:t>
        <a:bodyPr/>
        <a:lstStyle/>
        <a:p>
          <a:endParaRPr lang="en-US" sz="1400"/>
        </a:p>
      </dgm:t>
    </dgm:pt>
    <dgm:pt modelId="{4FA4DE25-BEFF-EF4C-987D-2ED2E07DDB30}" type="sibTrans" cxnId="{F72943F8-7DAA-5F4D-9D57-E7767608DB3F}">
      <dgm:prSet/>
      <dgm:spPr/>
      <dgm:t>
        <a:bodyPr/>
        <a:lstStyle/>
        <a:p>
          <a:endParaRPr lang="en-US"/>
        </a:p>
      </dgm:t>
    </dgm:pt>
    <dgm:pt modelId="{B0E68CB2-BDD5-9544-9B13-AE89473B934E}">
      <dgm:prSet phldrT="[Text]" custT="1"/>
      <dgm:spPr/>
      <dgm:t>
        <a:bodyPr/>
        <a:lstStyle/>
        <a:p>
          <a:pPr>
            <a:buFont typeface="+mj-lt"/>
            <a:buAutoNum type="arabicPeriod"/>
          </a:pPr>
          <a:r>
            <a:rPr lang="en-US" sz="1400"/>
            <a:t> ARMA (6,1), d=1</a:t>
          </a:r>
        </a:p>
      </dgm:t>
    </dgm:pt>
    <dgm:pt modelId="{0D53E559-D3AB-E245-91FC-85C9AC68C8E6}" type="parTrans" cxnId="{AA4E14CF-2099-5242-AC29-D2EC1C5B477F}">
      <dgm:prSet/>
      <dgm:spPr/>
      <dgm:t>
        <a:bodyPr/>
        <a:lstStyle/>
        <a:p>
          <a:endParaRPr lang="en-US" sz="1400"/>
        </a:p>
      </dgm:t>
    </dgm:pt>
    <dgm:pt modelId="{4CFC5652-1BF5-1E4B-8874-A8FC71D9B602}" type="sibTrans" cxnId="{AA4E14CF-2099-5242-AC29-D2EC1C5B477F}">
      <dgm:prSet/>
      <dgm:spPr/>
      <dgm:t>
        <a:bodyPr/>
        <a:lstStyle/>
        <a:p>
          <a:endParaRPr lang="en-US"/>
        </a:p>
      </dgm:t>
    </dgm:pt>
    <dgm:pt modelId="{7A05546B-19C0-634A-8057-D37118C94DC2}">
      <dgm:prSet phldrT="[Text]" custT="1"/>
      <dgm:spPr/>
      <dgm:t>
        <a:bodyPr/>
        <a:lstStyle/>
        <a:p>
          <a:pPr>
            <a:buFont typeface="+mj-lt"/>
            <a:buAutoNum type="arabicPeriod"/>
          </a:pPr>
          <a:r>
            <a:rPr lang="en-US" sz="1400"/>
            <a:t> ARMA (6,2)</a:t>
          </a:r>
        </a:p>
      </dgm:t>
    </dgm:pt>
    <dgm:pt modelId="{B2E4A497-FFF2-1E43-8A1E-0A6F0B39F76E}" type="parTrans" cxnId="{D89CDA9A-1DA3-8C40-86AE-D6138968E06A}">
      <dgm:prSet/>
      <dgm:spPr/>
      <dgm:t>
        <a:bodyPr/>
        <a:lstStyle/>
        <a:p>
          <a:endParaRPr lang="en-US" sz="1400"/>
        </a:p>
      </dgm:t>
    </dgm:pt>
    <dgm:pt modelId="{1D544B21-B991-DE42-B380-DE66E3F9AFFC}" type="sibTrans" cxnId="{D89CDA9A-1DA3-8C40-86AE-D6138968E06A}">
      <dgm:prSet/>
      <dgm:spPr/>
      <dgm:t>
        <a:bodyPr/>
        <a:lstStyle/>
        <a:p>
          <a:endParaRPr lang="en-US"/>
        </a:p>
      </dgm:t>
    </dgm:pt>
    <dgm:pt modelId="{EB664AF2-E77D-454C-8557-D3F2CB7A9D99}">
      <dgm:prSet phldrT="[Text]" custT="1"/>
      <dgm:spPr/>
      <dgm:t>
        <a:bodyPr/>
        <a:lstStyle/>
        <a:p>
          <a:pPr>
            <a:buFont typeface="+mj-lt"/>
            <a:buAutoNum type="arabicPeriod"/>
          </a:pPr>
          <a:r>
            <a:rPr lang="en-US" sz="1400"/>
            <a:t> ARMA (6,1)</a:t>
          </a:r>
        </a:p>
      </dgm:t>
    </dgm:pt>
    <dgm:pt modelId="{F54026E2-3ED1-D54D-99FC-D8925100E5D3}" type="parTrans" cxnId="{6B0873D6-B2A4-AC4A-B362-20F0AEB35357}">
      <dgm:prSet/>
      <dgm:spPr/>
      <dgm:t>
        <a:bodyPr/>
        <a:lstStyle/>
        <a:p>
          <a:endParaRPr lang="en-US" sz="1400"/>
        </a:p>
      </dgm:t>
    </dgm:pt>
    <dgm:pt modelId="{27382C31-00CD-6B49-BF68-A02C65548F17}" type="sibTrans" cxnId="{6B0873D6-B2A4-AC4A-B362-20F0AEB35357}">
      <dgm:prSet/>
      <dgm:spPr/>
      <dgm:t>
        <a:bodyPr/>
        <a:lstStyle/>
        <a:p>
          <a:endParaRPr lang="en-US"/>
        </a:p>
      </dgm:t>
    </dgm:pt>
    <dgm:pt modelId="{6C67A623-B574-9B45-B5CA-1B6DA94EE92E}">
      <dgm:prSet phldrT="[Text]" custT="1"/>
      <dgm:spPr/>
      <dgm:t>
        <a:bodyPr/>
        <a:lstStyle/>
        <a:p>
          <a:pPr>
            <a:buFont typeface="+mj-lt"/>
            <a:buAutoNum type="arabicPeriod"/>
          </a:pPr>
          <a:r>
            <a:rPr lang="en-US" sz="1400"/>
            <a:t> ARMA(6,6)</a:t>
          </a:r>
        </a:p>
      </dgm:t>
    </dgm:pt>
    <dgm:pt modelId="{1B197B0A-5BB5-F044-80D7-E63A7FBE5C6C}" type="parTrans" cxnId="{08FF9E42-6551-8544-B37D-0E538D901230}">
      <dgm:prSet/>
      <dgm:spPr/>
      <dgm:t>
        <a:bodyPr/>
        <a:lstStyle/>
        <a:p>
          <a:endParaRPr lang="en-US" sz="1400"/>
        </a:p>
      </dgm:t>
    </dgm:pt>
    <dgm:pt modelId="{7B9431FE-3CD0-CF4C-9E1F-59BBD13F831A}" type="sibTrans" cxnId="{08FF9E42-6551-8544-B37D-0E538D901230}">
      <dgm:prSet/>
      <dgm:spPr/>
      <dgm:t>
        <a:bodyPr/>
        <a:lstStyle/>
        <a:p>
          <a:endParaRPr lang="en-US"/>
        </a:p>
      </dgm:t>
    </dgm:pt>
    <dgm:pt modelId="{4020B525-EF25-1645-AADC-DD77C8AC3613}">
      <dgm:prSet phldrT="[Text]" custT="1"/>
      <dgm:spPr/>
      <dgm:t>
        <a:bodyPr/>
        <a:lstStyle/>
        <a:p>
          <a:pPr>
            <a:buFont typeface="+mj-lt"/>
            <a:buAutoNum type="arabicPeriod"/>
          </a:pPr>
          <a:r>
            <a:rPr lang="en-US" sz="1400"/>
            <a:t> ARMA(6,4)</a:t>
          </a:r>
        </a:p>
      </dgm:t>
    </dgm:pt>
    <dgm:pt modelId="{6A0AC5BF-24A5-4A4E-95DE-ED02160ACA87}" type="parTrans" cxnId="{5B7997FF-864F-2E43-8C69-0D9B309F756F}">
      <dgm:prSet/>
      <dgm:spPr/>
      <dgm:t>
        <a:bodyPr/>
        <a:lstStyle/>
        <a:p>
          <a:endParaRPr lang="en-US" sz="1400"/>
        </a:p>
      </dgm:t>
    </dgm:pt>
    <dgm:pt modelId="{8400CCC0-FB6D-BB46-B254-9D2A5CA6397E}" type="sibTrans" cxnId="{5B7997FF-864F-2E43-8C69-0D9B309F756F}">
      <dgm:prSet/>
      <dgm:spPr/>
      <dgm:t>
        <a:bodyPr/>
        <a:lstStyle/>
        <a:p>
          <a:endParaRPr lang="en-US"/>
        </a:p>
      </dgm:t>
    </dgm:pt>
    <dgm:pt modelId="{C62A2E09-5DD1-B543-B0B1-C867A27B025B}">
      <dgm:prSet phldrT="[Text]" custT="1"/>
      <dgm:spPr/>
      <dgm:t>
        <a:bodyPr/>
        <a:lstStyle/>
        <a:p>
          <a:pPr>
            <a:buFont typeface="+mj-lt"/>
            <a:buAutoNum type="arabicPeriod"/>
          </a:pPr>
          <a:r>
            <a:rPr lang="en-US" sz="1400"/>
            <a:t> MA 1</a:t>
          </a:r>
        </a:p>
      </dgm:t>
    </dgm:pt>
    <dgm:pt modelId="{8D237745-2182-1243-AD27-F2AC4DE832D4}" type="parTrans" cxnId="{794C6605-9928-9B4B-B46B-82A753A20273}">
      <dgm:prSet/>
      <dgm:spPr/>
      <dgm:t>
        <a:bodyPr/>
        <a:lstStyle/>
        <a:p>
          <a:endParaRPr lang="en-US" sz="1400"/>
        </a:p>
      </dgm:t>
    </dgm:pt>
    <dgm:pt modelId="{3B3E5380-BF35-3B42-A2CA-6FFF9A3E8785}" type="sibTrans" cxnId="{794C6605-9928-9B4B-B46B-82A753A20273}">
      <dgm:prSet/>
      <dgm:spPr/>
      <dgm:t>
        <a:bodyPr/>
        <a:lstStyle/>
        <a:p>
          <a:endParaRPr lang="en-US"/>
        </a:p>
      </dgm:t>
    </dgm:pt>
    <dgm:pt modelId="{B0351AFE-FC70-E74A-BC4E-164F2C8132C6}">
      <dgm:prSet phldrT="[Text]" custT="1"/>
      <dgm:spPr/>
      <dgm:t>
        <a:bodyPr/>
        <a:lstStyle/>
        <a:p>
          <a:pPr>
            <a:buFont typeface="+mj-lt"/>
            <a:buAutoNum type="arabicPeriod"/>
          </a:pPr>
          <a:r>
            <a:rPr lang="en-US" sz="1400"/>
            <a:t> MA 2</a:t>
          </a:r>
        </a:p>
      </dgm:t>
    </dgm:pt>
    <dgm:pt modelId="{4AEE6A37-B05E-294E-8ACE-BCB6BE75D00C}" type="parTrans" cxnId="{61AD8A81-ED3B-9D45-82DF-31B1BBFB4171}">
      <dgm:prSet/>
      <dgm:spPr/>
      <dgm:t>
        <a:bodyPr/>
        <a:lstStyle/>
        <a:p>
          <a:endParaRPr lang="en-US" sz="1400"/>
        </a:p>
      </dgm:t>
    </dgm:pt>
    <dgm:pt modelId="{0DD01D24-ABA1-5348-80B0-0CFE8B5AB124}" type="sibTrans" cxnId="{61AD8A81-ED3B-9D45-82DF-31B1BBFB4171}">
      <dgm:prSet/>
      <dgm:spPr/>
      <dgm:t>
        <a:bodyPr/>
        <a:lstStyle/>
        <a:p>
          <a:endParaRPr lang="en-US"/>
        </a:p>
      </dgm:t>
    </dgm:pt>
    <dgm:pt modelId="{4AD1525E-47DB-DF49-8B11-F1CE41BDF946}">
      <dgm:prSet phldrT="[Text]" custT="1"/>
      <dgm:spPr/>
      <dgm:t>
        <a:bodyPr/>
        <a:lstStyle/>
        <a:p>
          <a:pPr>
            <a:buFont typeface="+mj-lt"/>
            <a:buAutoNum type="arabicPeriod"/>
          </a:pPr>
          <a:r>
            <a:rPr lang="en-US" sz="1400"/>
            <a:t> ARMA (6,2), d=1</a:t>
          </a:r>
        </a:p>
      </dgm:t>
    </dgm:pt>
    <dgm:pt modelId="{6CDECFBA-7665-B542-821E-0CC0A569E2A2}" type="parTrans" cxnId="{AF899DD6-5804-6148-9D77-A12EA7A9DE94}">
      <dgm:prSet/>
      <dgm:spPr/>
      <dgm:t>
        <a:bodyPr/>
        <a:lstStyle/>
        <a:p>
          <a:endParaRPr lang="en-US"/>
        </a:p>
      </dgm:t>
    </dgm:pt>
    <dgm:pt modelId="{8F2720B0-C574-E64E-995F-89CE14F75498}" type="sibTrans" cxnId="{AF899DD6-5804-6148-9D77-A12EA7A9DE94}">
      <dgm:prSet/>
      <dgm:spPr/>
      <dgm:t>
        <a:bodyPr/>
        <a:lstStyle/>
        <a:p>
          <a:endParaRPr lang="en-US"/>
        </a:p>
      </dgm:t>
    </dgm:pt>
    <dgm:pt modelId="{0982ED30-6114-8840-835B-1C796EC67EC9}">
      <dgm:prSet phldrT="[Text]" custT="1"/>
      <dgm:spPr/>
      <dgm:t>
        <a:bodyPr/>
        <a:lstStyle/>
        <a:p>
          <a:pPr>
            <a:buFont typeface="+mj-lt"/>
            <a:buAutoNum type="arabicPeriod"/>
          </a:pPr>
          <a:r>
            <a:rPr lang="en-US" sz="1400"/>
            <a:t> ARMA(6,4), d=1</a:t>
          </a:r>
        </a:p>
      </dgm:t>
    </dgm:pt>
    <dgm:pt modelId="{5E3E0CD9-09B6-264F-A6A3-B810B8998441}" type="parTrans" cxnId="{6B4CA456-567F-3342-BBF2-C490BDFED840}">
      <dgm:prSet/>
      <dgm:spPr/>
      <dgm:t>
        <a:bodyPr/>
        <a:lstStyle/>
        <a:p>
          <a:endParaRPr lang="en-US"/>
        </a:p>
      </dgm:t>
    </dgm:pt>
    <dgm:pt modelId="{95422916-6909-A647-8AD9-9DE1E1C5444E}" type="sibTrans" cxnId="{6B4CA456-567F-3342-BBF2-C490BDFED840}">
      <dgm:prSet/>
      <dgm:spPr/>
      <dgm:t>
        <a:bodyPr/>
        <a:lstStyle/>
        <a:p>
          <a:endParaRPr lang="en-US"/>
        </a:p>
      </dgm:t>
    </dgm:pt>
    <dgm:pt modelId="{1894932E-43A6-FD45-AD22-0127FA496F9A}">
      <dgm:prSet phldrT="[Text]" custT="1"/>
      <dgm:spPr/>
      <dgm:t>
        <a:bodyPr/>
        <a:lstStyle/>
        <a:p>
          <a:pPr>
            <a:buFont typeface="+mj-lt"/>
            <a:buAutoNum type="arabicPeriod"/>
          </a:pPr>
          <a:r>
            <a:rPr lang="en-US" sz="1400"/>
            <a:t> ARMA(6,6), d=1</a:t>
          </a:r>
        </a:p>
      </dgm:t>
    </dgm:pt>
    <dgm:pt modelId="{3DA0F677-979E-DC4F-98DE-4FF7E20C90A5}" type="parTrans" cxnId="{17E37B3A-4FF0-114C-A2EC-38C65FB4EE2B}">
      <dgm:prSet/>
      <dgm:spPr/>
      <dgm:t>
        <a:bodyPr/>
        <a:lstStyle/>
        <a:p>
          <a:endParaRPr lang="en-US"/>
        </a:p>
      </dgm:t>
    </dgm:pt>
    <dgm:pt modelId="{51A95893-DE90-A74B-8B5A-8C04E4EB9427}" type="sibTrans" cxnId="{17E37B3A-4FF0-114C-A2EC-38C65FB4EE2B}">
      <dgm:prSet/>
      <dgm:spPr/>
      <dgm:t>
        <a:bodyPr/>
        <a:lstStyle/>
        <a:p>
          <a:endParaRPr lang="en-US"/>
        </a:p>
      </dgm:t>
    </dgm:pt>
    <dgm:pt modelId="{B1527E1C-02EA-4AFE-84E7-F584580C28D3}">
      <dgm:prSet phldr="0" custT="1"/>
      <dgm:spPr/>
      <dgm:t>
        <a:bodyPr/>
        <a:lstStyle/>
        <a:p>
          <a:pPr rtl="0">
            <a:buFont typeface="+mj-lt"/>
            <a:buAutoNum type="arabicPeriod"/>
          </a:pPr>
          <a:r>
            <a:rPr lang="en-US" sz="1400" kern="1200">
              <a:latin typeface="Calibri"/>
              <a:cs typeface="Calibri"/>
            </a:rPr>
            <a:t>Auto ARIMA: ARIMA(5,1,3)</a:t>
          </a:r>
          <a:endParaRPr lang="en-US" sz="1400" kern="1200">
            <a:latin typeface="Calibri Light" panose="020F0302020204030204"/>
            <a:cs typeface="Calibri Light" panose="020F0302020204030204"/>
          </a:endParaRPr>
        </a:p>
      </dgm:t>
    </dgm:pt>
    <dgm:pt modelId="{8C823A21-F3B0-4EBB-8238-B2C0EB80994F}" type="parTrans" cxnId="{5758631D-C4D6-4496-8949-C3E77478509B}">
      <dgm:prSet/>
      <dgm:spPr/>
      <dgm:t>
        <a:bodyPr/>
        <a:lstStyle/>
        <a:p>
          <a:endParaRPr lang="en-US"/>
        </a:p>
      </dgm:t>
    </dgm:pt>
    <dgm:pt modelId="{50A3BAD6-726E-4243-8AED-7FE66F478842}" type="sibTrans" cxnId="{5758631D-C4D6-4496-8949-C3E77478509B}">
      <dgm:prSet/>
      <dgm:spPr/>
      <dgm:t>
        <a:bodyPr/>
        <a:lstStyle/>
        <a:p>
          <a:endParaRPr lang="en-US"/>
        </a:p>
      </dgm:t>
    </dgm:pt>
    <dgm:pt modelId="{FA225D32-3FFF-4CCB-9FEE-AFCEC9AE1593}">
      <dgm:prSet phldr="0" custT="1"/>
      <dgm:spPr/>
      <dgm:t>
        <a:bodyPr/>
        <a:lstStyle/>
        <a:p>
          <a:pPr rtl="0">
            <a:buFont typeface="+mj-lt"/>
            <a:buAutoNum type="arabicPeriod" startAt="4"/>
          </a:pPr>
          <a:r>
            <a:rPr lang="en-US" sz="1400" kern="1200">
              <a:latin typeface="Calibri"/>
              <a:cs typeface="Calibri"/>
            </a:rPr>
            <a:t>SARIMA Model 3:</a:t>
          </a:r>
        </a:p>
      </dgm:t>
    </dgm:pt>
    <dgm:pt modelId="{46C6EC9E-A0B3-4DE9-9982-D38DEBC03875}" type="parTrans" cxnId="{A4EFD7CB-5696-4608-9DA8-1AD7C99160CB}">
      <dgm:prSet/>
      <dgm:spPr/>
      <dgm:t>
        <a:bodyPr/>
        <a:lstStyle/>
        <a:p>
          <a:endParaRPr lang="en-US"/>
        </a:p>
      </dgm:t>
    </dgm:pt>
    <dgm:pt modelId="{A10276D8-0994-4F51-A206-E67110EE4CA7}" type="sibTrans" cxnId="{A4EFD7CB-5696-4608-9DA8-1AD7C99160CB}">
      <dgm:prSet/>
      <dgm:spPr/>
      <dgm:t>
        <a:bodyPr/>
        <a:lstStyle/>
        <a:p>
          <a:endParaRPr lang="en-US"/>
        </a:p>
      </dgm:t>
    </dgm:pt>
    <dgm:pt modelId="{5F0B0633-62ED-8747-9B8F-4A3643814B35}">
      <dgm:prSet phldr="0" custT="1"/>
      <dgm:spPr/>
      <dgm:t>
        <a:bodyPr/>
        <a:lstStyle/>
        <a:p>
          <a:pPr rtl="0"/>
          <a:r>
            <a:rPr lang="en-US" sz="1400" kern="1200">
              <a:latin typeface="Calibri"/>
              <a:cs typeface="Calibri"/>
            </a:rPr>
            <a:t>order =(2,0,0)</a:t>
          </a:r>
          <a:endParaRPr lang="en-US" sz="1400" kern="1200"/>
        </a:p>
      </dgm:t>
    </dgm:pt>
    <dgm:pt modelId="{628E30C0-3F02-374D-AEC7-4D90B460030F}" type="parTrans" cxnId="{8888E9C4-C9A9-C14E-9ADB-A8DDF2B2B18B}">
      <dgm:prSet/>
      <dgm:spPr/>
      <dgm:t>
        <a:bodyPr/>
        <a:lstStyle/>
        <a:p>
          <a:endParaRPr lang="en-US"/>
        </a:p>
      </dgm:t>
    </dgm:pt>
    <dgm:pt modelId="{54D4C977-6627-E04B-86D9-5F5F771163C2}" type="sibTrans" cxnId="{8888E9C4-C9A9-C14E-9ADB-A8DDF2B2B18B}">
      <dgm:prSet/>
      <dgm:spPr/>
      <dgm:t>
        <a:bodyPr/>
        <a:lstStyle/>
        <a:p>
          <a:endParaRPr lang="en-US"/>
        </a:p>
      </dgm:t>
    </dgm:pt>
    <dgm:pt modelId="{99C8F709-C40C-BC48-816B-BD05DCA79CAC}">
      <dgm:prSet phldr="0" custT="1"/>
      <dgm:spPr/>
      <dgm:t>
        <a:bodyPr/>
        <a:lstStyle/>
        <a:p>
          <a:pPr rtl="0"/>
          <a:r>
            <a:rPr lang="en-US" sz="1400" kern="1200">
              <a:latin typeface="Calibri"/>
              <a:cs typeface="Calibri"/>
            </a:rPr>
            <a:t>seasonal =  (0,0,1)</a:t>
          </a:r>
          <a:endParaRPr lang="en-US" sz="1400" kern="1200"/>
        </a:p>
      </dgm:t>
    </dgm:pt>
    <dgm:pt modelId="{A0E07850-D565-7248-8CC4-37B486E3E180}" type="parTrans" cxnId="{0E70F232-F3AE-B84D-8892-1B742CA95382}">
      <dgm:prSet/>
      <dgm:spPr/>
      <dgm:t>
        <a:bodyPr/>
        <a:lstStyle/>
        <a:p>
          <a:endParaRPr lang="en-US"/>
        </a:p>
      </dgm:t>
    </dgm:pt>
    <dgm:pt modelId="{9B0B2324-43F5-374C-AD20-8A7EB3ACFDAB}" type="sibTrans" cxnId="{0E70F232-F3AE-B84D-8892-1B742CA95382}">
      <dgm:prSet/>
      <dgm:spPr/>
      <dgm:t>
        <a:bodyPr/>
        <a:lstStyle/>
        <a:p>
          <a:endParaRPr lang="en-US"/>
        </a:p>
      </dgm:t>
    </dgm:pt>
    <dgm:pt modelId="{FB83E9AF-3C72-0A4C-9C7E-F0E6CD2BD1C5}">
      <dgm:prSet phldr="0" custT="1"/>
      <dgm:spPr/>
      <dgm:t>
        <a:bodyPr/>
        <a:lstStyle/>
        <a:p>
          <a:pPr rtl="0">
            <a:buFont typeface="+mj-lt"/>
            <a:buAutoNum type="arabicPeriod"/>
          </a:pPr>
          <a:r>
            <a:rPr lang="en-US" sz="1400" kern="1200">
              <a:latin typeface="Calibri"/>
              <a:cs typeface="Calibri"/>
            </a:rPr>
            <a:t>SARIMA Model 1:</a:t>
          </a:r>
          <a:endParaRPr lang="en-US" sz="1400" kern="1200">
            <a:latin typeface="Calibri Light" panose="020F0302020204030204"/>
            <a:cs typeface="Calibri Light" panose="020F0302020204030204"/>
          </a:endParaRPr>
        </a:p>
      </dgm:t>
    </dgm:pt>
    <dgm:pt modelId="{26C4044E-E18D-F444-A376-4FDB6979FFD3}" type="parTrans" cxnId="{01517B0E-FADA-E64B-AF21-9D374B687E87}">
      <dgm:prSet/>
      <dgm:spPr/>
      <dgm:t>
        <a:bodyPr/>
        <a:lstStyle/>
        <a:p>
          <a:endParaRPr lang="en-US"/>
        </a:p>
      </dgm:t>
    </dgm:pt>
    <dgm:pt modelId="{34B109F5-49B9-B44C-B550-1374584BA6FA}" type="sibTrans" cxnId="{01517B0E-FADA-E64B-AF21-9D374B687E87}">
      <dgm:prSet/>
      <dgm:spPr/>
      <dgm:t>
        <a:bodyPr/>
        <a:lstStyle/>
        <a:p>
          <a:endParaRPr lang="en-US"/>
        </a:p>
      </dgm:t>
    </dgm:pt>
    <dgm:pt modelId="{D06105A4-5E1F-F34F-B28B-7C72E586AF4F}">
      <dgm:prSet phldr="0" custT="1"/>
      <dgm:spPr/>
      <dgm:t>
        <a:bodyPr/>
        <a:lstStyle/>
        <a:p>
          <a:pPr rtl="0"/>
          <a:r>
            <a:rPr lang="en-US" sz="1400" kern="1200">
              <a:latin typeface="Calibri"/>
              <a:cs typeface="Calibri"/>
            </a:rPr>
            <a:t>order = (2,0,0)</a:t>
          </a:r>
          <a:endParaRPr lang="en-US" sz="1400" kern="1200"/>
        </a:p>
      </dgm:t>
    </dgm:pt>
    <dgm:pt modelId="{CFEBC769-9E8D-9C4A-B08D-62C6B94F9914}" type="parTrans" cxnId="{119B24CA-02ED-E94B-B37A-68DB0467EF7E}">
      <dgm:prSet/>
      <dgm:spPr/>
      <dgm:t>
        <a:bodyPr/>
        <a:lstStyle/>
        <a:p>
          <a:endParaRPr lang="en-US"/>
        </a:p>
      </dgm:t>
    </dgm:pt>
    <dgm:pt modelId="{9A4BD6C7-93C3-274D-B05D-37370B2683DF}" type="sibTrans" cxnId="{119B24CA-02ED-E94B-B37A-68DB0467EF7E}">
      <dgm:prSet/>
      <dgm:spPr/>
      <dgm:t>
        <a:bodyPr/>
        <a:lstStyle/>
        <a:p>
          <a:endParaRPr lang="en-US"/>
        </a:p>
      </dgm:t>
    </dgm:pt>
    <dgm:pt modelId="{3BE8AEB4-7A63-BE45-B969-3125B4654A57}">
      <dgm:prSet phldr="0" custT="1"/>
      <dgm:spPr/>
      <dgm:t>
        <a:bodyPr/>
        <a:lstStyle/>
        <a:p>
          <a:pPr rtl="0"/>
          <a:r>
            <a:rPr lang="en-US" sz="1400" kern="1200">
              <a:latin typeface="Calibri"/>
              <a:cs typeface="Calibri"/>
            </a:rPr>
            <a:t>seasonal = (0,0,4)</a:t>
          </a:r>
          <a:endParaRPr lang="en-US" sz="1400" kern="1200"/>
        </a:p>
      </dgm:t>
    </dgm:pt>
    <dgm:pt modelId="{F7E424C6-011E-794F-BC52-0C9EA647D776}" type="parTrans" cxnId="{9D40EFEF-7682-6349-BE80-4BC207128107}">
      <dgm:prSet/>
      <dgm:spPr/>
      <dgm:t>
        <a:bodyPr/>
        <a:lstStyle/>
        <a:p>
          <a:endParaRPr lang="en-US"/>
        </a:p>
      </dgm:t>
    </dgm:pt>
    <dgm:pt modelId="{586EFA3E-6C4A-5B45-97E2-F16958381615}" type="sibTrans" cxnId="{9D40EFEF-7682-6349-BE80-4BC207128107}">
      <dgm:prSet/>
      <dgm:spPr/>
      <dgm:t>
        <a:bodyPr/>
        <a:lstStyle/>
        <a:p>
          <a:endParaRPr lang="en-US"/>
        </a:p>
      </dgm:t>
    </dgm:pt>
    <dgm:pt modelId="{D9D32389-2E2D-F14A-9D5F-5007D3B3586C}">
      <dgm:prSet phldr="0" custT="1"/>
      <dgm:spPr/>
      <dgm:t>
        <a:bodyPr/>
        <a:lstStyle/>
        <a:p>
          <a:pPr rtl="0"/>
          <a:r>
            <a:rPr lang="en-US" sz="1400" kern="1200">
              <a:latin typeface="Calibri"/>
              <a:cs typeface="Calibri"/>
            </a:rPr>
            <a:t>order = (7,0,0)</a:t>
          </a:r>
        </a:p>
      </dgm:t>
    </dgm:pt>
    <dgm:pt modelId="{92CC69A3-E381-C945-97C2-6DFD2EEFDF48}" type="parTrans" cxnId="{074D24EF-B4FC-B74B-B2E2-C479B8B87501}">
      <dgm:prSet/>
      <dgm:spPr/>
      <dgm:t>
        <a:bodyPr/>
        <a:lstStyle/>
        <a:p>
          <a:endParaRPr lang="en-US"/>
        </a:p>
      </dgm:t>
    </dgm:pt>
    <dgm:pt modelId="{8AB3A5DB-B88A-4243-8CFC-93B2A57C3538}" type="sibTrans" cxnId="{074D24EF-B4FC-B74B-B2E2-C479B8B87501}">
      <dgm:prSet/>
      <dgm:spPr/>
      <dgm:t>
        <a:bodyPr/>
        <a:lstStyle/>
        <a:p>
          <a:endParaRPr lang="en-US"/>
        </a:p>
      </dgm:t>
    </dgm:pt>
    <dgm:pt modelId="{00CC6749-4801-AF4F-9DA7-92460DBD234B}">
      <dgm:prSet phldr="0" custT="1"/>
      <dgm:spPr/>
      <dgm:t>
        <a:bodyPr/>
        <a:lstStyle/>
        <a:p>
          <a:pPr rtl="0"/>
          <a:r>
            <a:rPr lang="en-US" sz="1400" kern="1200">
              <a:latin typeface="Calibri"/>
              <a:cs typeface="Calibri"/>
            </a:rPr>
            <a:t>seasonal = (0,0,1)</a:t>
          </a:r>
        </a:p>
      </dgm:t>
    </dgm:pt>
    <dgm:pt modelId="{5ED79630-207F-1B46-9B95-39F42637CB13}" type="parTrans" cxnId="{BAC303EE-0F66-1E48-AD9A-F5BC5ED05A64}">
      <dgm:prSet/>
      <dgm:spPr/>
      <dgm:t>
        <a:bodyPr/>
        <a:lstStyle/>
        <a:p>
          <a:endParaRPr lang="en-US"/>
        </a:p>
      </dgm:t>
    </dgm:pt>
    <dgm:pt modelId="{4367F162-FD59-7D4D-82D9-4DF1BDF524B5}" type="sibTrans" cxnId="{BAC303EE-0F66-1E48-AD9A-F5BC5ED05A64}">
      <dgm:prSet/>
      <dgm:spPr/>
      <dgm:t>
        <a:bodyPr/>
        <a:lstStyle/>
        <a:p>
          <a:endParaRPr lang="en-US"/>
        </a:p>
      </dgm:t>
    </dgm:pt>
    <dgm:pt modelId="{BAF4D5FC-6087-1B41-9364-D99438C231BC}">
      <dgm:prSet phldr="0" custT="1"/>
      <dgm:spPr/>
      <dgm:t>
        <a:bodyPr/>
        <a:lstStyle/>
        <a:p>
          <a:pPr rtl="0"/>
          <a:r>
            <a:rPr lang="en-US" sz="1400" kern="1200">
              <a:latin typeface="Calibri"/>
              <a:cs typeface="Calibri"/>
            </a:rPr>
            <a:t>order = (7,0,0)</a:t>
          </a:r>
        </a:p>
      </dgm:t>
    </dgm:pt>
    <dgm:pt modelId="{5963AB6C-2065-A345-B492-417C78C23181}" type="parTrans" cxnId="{1A7CA3F6-D316-5949-A553-AB5864893ECE}">
      <dgm:prSet/>
      <dgm:spPr/>
      <dgm:t>
        <a:bodyPr/>
        <a:lstStyle/>
        <a:p>
          <a:endParaRPr lang="en-US"/>
        </a:p>
      </dgm:t>
    </dgm:pt>
    <dgm:pt modelId="{F49F4882-805C-DE4E-B93A-20BA31B890D8}" type="sibTrans" cxnId="{1A7CA3F6-D316-5949-A553-AB5864893ECE}">
      <dgm:prSet/>
      <dgm:spPr/>
      <dgm:t>
        <a:bodyPr/>
        <a:lstStyle/>
        <a:p>
          <a:endParaRPr lang="en-US"/>
        </a:p>
      </dgm:t>
    </dgm:pt>
    <dgm:pt modelId="{99B16BD1-FDD5-F449-8979-35FA230276E0}">
      <dgm:prSet phldr="0" custT="1"/>
      <dgm:spPr/>
      <dgm:t>
        <a:bodyPr/>
        <a:lstStyle/>
        <a:p>
          <a:pPr rtl="0"/>
          <a:r>
            <a:rPr lang="en-US" sz="1400" kern="1200">
              <a:latin typeface="Calibri"/>
              <a:cs typeface="Calibri"/>
            </a:rPr>
            <a:t>seasonal = (0,0,4)</a:t>
          </a:r>
        </a:p>
      </dgm:t>
    </dgm:pt>
    <dgm:pt modelId="{CF8F379E-F2FC-AA44-9B46-82E8EE2EA769}" type="parTrans" cxnId="{DF166803-731F-5649-A861-CC099A43D864}">
      <dgm:prSet/>
      <dgm:spPr/>
      <dgm:t>
        <a:bodyPr/>
        <a:lstStyle/>
        <a:p>
          <a:endParaRPr lang="en-US"/>
        </a:p>
      </dgm:t>
    </dgm:pt>
    <dgm:pt modelId="{21BAD039-C0BC-5342-8468-E813068EB8A8}" type="sibTrans" cxnId="{DF166803-731F-5649-A861-CC099A43D864}">
      <dgm:prSet/>
      <dgm:spPr/>
      <dgm:t>
        <a:bodyPr/>
        <a:lstStyle/>
        <a:p>
          <a:endParaRPr lang="en-US"/>
        </a:p>
      </dgm:t>
    </dgm:pt>
    <dgm:pt modelId="{B08C98A9-BC43-F44A-BBED-F1234C7EFD41}">
      <dgm:prSet phldr="0" custT="1"/>
      <dgm:spPr/>
      <dgm:t>
        <a:bodyPr/>
        <a:lstStyle/>
        <a:p>
          <a:pPr rtl="0">
            <a:buFont typeface="+mj-lt"/>
            <a:buAutoNum type="arabicPeriod"/>
          </a:pPr>
          <a:r>
            <a:rPr lang="en-US" sz="1400" kern="1200">
              <a:solidFill>
                <a:prstClr val="black">
                  <a:hueOff val="0"/>
                  <a:satOff val="0"/>
                  <a:lumOff val="0"/>
                  <a:alphaOff val="0"/>
                </a:prstClr>
              </a:solidFill>
              <a:latin typeface="Calibri"/>
              <a:ea typeface="+mn-ea"/>
              <a:cs typeface="Calibri"/>
            </a:rPr>
            <a:t>SARIMA Model 2:</a:t>
          </a:r>
          <a:endParaRPr lang="en-US" sz="1400" kern="1200"/>
        </a:p>
      </dgm:t>
    </dgm:pt>
    <dgm:pt modelId="{58B2AD90-99FA-0649-865C-648FBFBFE752}" type="parTrans" cxnId="{2138D93C-397A-624C-B35B-D156BA039154}">
      <dgm:prSet/>
      <dgm:spPr/>
      <dgm:t>
        <a:bodyPr/>
        <a:lstStyle/>
        <a:p>
          <a:endParaRPr lang="en-US"/>
        </a:p>
      </dgm:t>
    </dgm:pt>
    <dgm:pt modelId="{2D25D7F5-FC9D-514F-8B45-0D1BEF8A47A7}" type="sibTrans" cxnId="{2138D93C-397A-624C-B35B-D156BA039154}">
      <dgm:prSet/>
      <dgm:spPr/>
      <dgm:t>
        <a:bodyPr/>
        <a:lstStyle/>
        <a:p>
          <a:endParaRPr lang="en-US"/>
        </a:p>
      </dgm:t>
    </dgm:pt>
    <dgm:pt modelId="{64CD4851-3704-6B4E-8E0B-5A78FC12FDA2}">
      <dgm:prSet phldr="0" custT="1"/>
      <dgm:spPr/>
      <dgm:t>
        <a:bodyPr/>
        <a:lstStyle/>
        <a:p>
          <a:pPr rtl="0">
            <a:buFont typeface="+mj-lt"/>
            <a:buAutoNum type="arabicPeriod" startAt="5"/>
          </a:pPr>
          <a:r>
            <a:rPr lang="en-US" sz="1400" kern="1200">
              <a:latin typeface="Calibri"/>
              <a:cs typeface="Calibri"/>
            </a:rPr>
            <a:t>SARIMA Model 4:</a:t>
          </a:r>
        </a:p>
      </dgm:t>
    </dgm:pt>
    <dgm:pt modelId="{37B83051-2712-6349-8990-A41287C14FF8}" type="parTrans" cxnId="{C1D17881-70E2-8E40-8C1E-E059C766F9A0}">
      <dgm:prSet/>
      <dgm:spPr/>
      <dgm:t>
        <a:bodyPr/>
        <a:lstStyle/>
        <a:p>
          <a:endParaRPr lang="en-US"/>
        </a:p>
      </dgm:t>
    </dgm:pt>
    <dgm:pt modelId="{3F459750-1813-6544-B51F-0A472808DCC3}" type="sibTrans" cxnId="{C1D17881-70E2-8E40-8C1E-E059C766F9A0}">
      <dgm:prSet/>
      <dgm:spPr/>
      <dgm:t>
        <a:bodyPr/>
        <a:lstStyle/>
        <a:p>
          <a:endParaRPr lang="en-US"/>
        </a:p>
      </dgm:t>
    </dgm:pt>
    <dgm:pt modelId="{F23702FC-F8F7-0349-9C0E-F1A6BC1006B6}" type="pres">
      <dgm:prSet presAssocID="{0126642E-1FD4-3C43-A981-83AB4F8FEB3E}" presName="Name0" presStyleCnt="0">
        <dgm:presLayoutVars>
          <dgm:dir/>
          <dgm:animLvl val="lvl"/>
          <dgm:resizeHandles val="exact"/>
        </dgm:presLayoutVars>
      </dgm:prSet>
      <dgm:spPr/>
    </dgm:pt>
    <dgm:pt modelId="{A7DC9F63-FBCB-B54F-BA42-D6F1EE352167}" type="pres">
      <dgm:prSet presAssocID="{3D7409F5-9361-1048-B57F-3367F0B3D5C8}" presName="composite" presStyleCnt="0"/>
      <dgm:spPr/>
    </dgm:pt>
    <dgm:pt modelId="{AEA23682-4E51-4C43-A822-6D6775599A34}" type="pres">
      <dgm:prSet presAssocID="{3D7409F5-9361-1048-B57F-3367F0B3D5C8}" presName="parTx" presStyleLbl="alignNode1" presStyleIdx="0" presStyleCnt="3" custScaleY="143760" custLinFactNeighborY="-8917">
        <dgm:presLayoutVars>
          <dgm:chMax val="0"/>
          <dgm:chPref val="0"/>
          <dgm:bulletEnabled val="1"/>
        </dgm:presLayoutVars>
      </dgm:prSet>
      <dgm:spPr/>
    </dgm:pt>
    <dgm:pt modelId="{DC6DB76E-5D03-A343-A58E-5333C56A32A3}" type="pres">
      <dgm:prSet presAssocID="{3D7409F5-9361-1048-B57F-3367F0B3D5C8}" presName="desTx" presStyleLbl="alignAccFollowNode1" presStyleIdx="0" presStyleCnt="3" custLinFactNeighborX="-77" custLinFactNeighborY="3647">
        <dgm:presLayoutVars>
          <dgm:bulletEnabled val="1"/>
        </dgm:presLayoutVars>
      </dgm:prSet>
      <dgm:spPr/>
    </dgm:pt>
    <dgm:pt modelId="{D5F05D42-E365-B147-9E87-03591C8DA9A6}" type="pres">
      <dgm:prSet presAssocID="{3EAB26E3-F317-B94F-BAC3-B3E70E5A9529}" presName="space" presStyleCnt="0"/>
      <dgm:spPr/>
    </dgm:pt>
    <dgm:pt modelId="{C7B4BCC3-D138-D84F-B446-5BC0735EA44C}" type="pres">
      <dgm:prSet presAssocID="{21474AB7-36DD-854F-B08F-59818D23D927}" presName="composite" presStyleCnt="0"/>
      <dgm:spPr/>
    </dgm:pt>
    <dgm:pt modelId="{ECF3AE85-F069-2440-A437-9CAF715210DE}" type="pres">
      <dgm:prSet presAssocID="{21474AB7-36DD-854F-B08F-59818D23D927}" presName="parTx" presStyleLbl="alignNode1" presStyleIdx="1" presStyleCnt="3" custScaleY="143760" custLinFactNeighborY="-8917">
        <dgm:presLayoutVars>
          <dgm:chMax val="0"/>
          <dgm:chPref val="0"/>
          <dgm:bulletEnabled val="1"/>
        </dgm:presLayoutVars>
      </dgm:prSet>
      <dgm:spPr/>
    </dgm:pt>
    <dgm:pt modelId="{037E6510-28C2-1744-B9D8-94190AABCE39}" type="pres">
      <dgm:prSet presAssocID="{21474AB7-36DD-854F-B08F-59818D23D927}" presName="desTx" presStyleLbl="alignAccFollowNode1" presStyleIdx="1" presStyleCnt="3" custLinFactNeighborX="197" custLinFactNeighborY="3647">
        <dgm:presLayoutVars>
          <dgm:bulletEnabled val="1"/>
        </dgm:presLayoutVars>
      </dgm:prSet>
      <dgm:spPr/>
    </dgm:pt>
    <dgm:pt modelId="{2F570335-1AAE-EE4C-B1B2-1B2E74D66882}" type="pres">
      <dgm:prSet presAssocID="{F2284FB5-9226-1049-B611-4FB14BAE5813}" presName="space" presStyleCnt="0"/>
      <dgm:spPr/>
    </dgm:pt>
    <dgm:pt modelId="{20E04871-79B8-9949-9EBE-703462908303}" type="pres">
      <dgm:prSet presAssocID="{1A732602-4508-F048-866C-8BE4BE6728EF}" presName="composite" presStyleCnt="0"/>
      <dgm:spPr/>
    </dgm:pt>
    <dgm:pt modelId="{0A26D888-1D21-FB41-BBF4-4C9419B0FE58}" type="pres">
      <dgm:prSet presAssocID="{1A732602-4508-F048-866C-8BE4BE6728EF}" presName="parTx" presStyleLbl="alignNode1" presStyleIdx="2" presStyleCnt="3" custScaleY="143760" custLinFactNeighborY="-8917">
        <dgm:presLayoutVars>
          <dgm:chMax val="0"/>
          <dgm:chPref val="0"/>
          <dgm:bulletEnabled val="1"/>
        </dgm:presLayoutVars>
      </dgm:prSet>
      <dgm:spPr/>
    </dgm:pt>
    <dgm:pt modelId="{137D6AC6-F3BC-DD4F-BFDB-9D1E7BDA157C}" type="pres">
      <dgm:prSet presAssocID="{1A732602-4508-F048-866C-8BE4BE6728EF}" presName="desTx" presStyleLbl="alignAccFollowNode1" presStyleIdx="2" presStyleCnt="3" custLinFactNeighborX="197" custLinFactNeighborY="3647">
        <dgm:presLayoutVars>
          <dgm:bulletEnabled val="1"/>
        </dgm:presLayoutVars>
      </dgm:prSet>
      <dgm:spPr/>
    </dgm:pt>
  </dgm:ptLst>
  <dgm:cxnLst>
    <dgm:cxn modelId="{3741D102-80E5-BE48-A471-1A8C7C451F62}" type="presOf" srcId="{D06105A4-5E1F-F34F-B28B-7C72E586AF4F}" destId="{137D6AC6-F3BC-DD4F-BFDB-9D1E7BDA157C}" srcOrd="0" destOrd="5" presId="urn:microsoft.com/office/officeart/2005/8/layout/hList1"/>
    <dgm:cxn modelId="{DF166803-731F-5649-A861-CC099A43D864}" srcId="{64CD4851-3704-6B4E-8E0B-5A78FC12FDA2}" destId="{99B16BD1-FDD5-F449-8979-35FA230276E0}" srcOrd="1" destOrd="0" parTransId="{CF8F379E-F2FC-AA44-9B46-82E8EE2EA769}" sibTransId="{21BAD039-C0BC-5342-8468-E813068EB8A8}"/>
    <dgm:cxn modelId="{794C6605-9928-9B4B-B46B-82A753A20273}" srcId="{3D7409F5-9361-1048-B57F-3367F0B3D5C8}" destId="{C62A2E09-5DD1-B543-B0B1-C867A27B025B}" srcOrd="4" destOrd="0" parTransId="{8D237745-2182-1243-AD27-F2AC4DE832D4}" sibTransId="{3B3E5380-BF35-3B42-A2CA-6FFF9A3E8785}"/>
    <dgm:cxn modelId="{D6F5A005-A8B9-6C4F-8931-2C062B10B915}" type="presOf" srcId="{B08C98A9-BC43-F44A-BBED-F1234C7EFD41}" destId="{137D6AC6-F3BC-DD4F-BFDB-9D1E7BDA157C}" srcOrd="0" destOrd="4" presId="urn:microsoft.com/office/officeart/2005/8/layout/hList1"/>
    <dgm:cxn modelId="{647E3A09-71C4-4573-AA85-6DF855A0886D}" type="presOf" srcId="{7A05546B-19C0-634A-8057-D37118C94DC2}" destId="{037E6510-28C2-1744-B9D8-94190AABCE39}" srcOrd="0" destOrd="8" presId="urn:microsoft.com/office/officeart/2005/8/layout/hList1"/>
    <dgm:cxn modelId="{BC3F140E-BD61-4620-8490-F053722E9596}" type="presOf" srcId="{11C10A62-D8A5-2647-B4C8-66FC3A11F201}" destId="{DC6DB76E-5D03-A343-A58E-5333C56A32A3}" srcOrd="0" destOrd="0" presId="urn:microsoft.com/office/officeart/2005/8/layout/hList1"/>
    <dgm:cxn modelId="{01517B0E-FADA-E64B-AF21-9D374B687E87}" srcId="{1A732602-4508-F048-866C-8BE4BE6728EF}" destId="{FB83E9AF-3C72-0A4C-9C7E-F0E6CD2BD1C5}" srcOrd="1" destOrd="0" parTransId="{26C4044E-E18D-F444-A376-4FDB6979FFD3}" sibTransId="{34B109F5-49B9-B44C-B550-1374584BA6FA}"/>
    <dgm:cxn modelId="{2090AE0E-1D86-4043-B0F2-1D88F69517A5}" srcId="{21474AB7-36DD-854F-B08F-59818D23D927}" destId="{6DAC9084-191A-B646-8543-5F45F7D9C389}" srcOrd="2" destOrd="0" parTransId="{DE868A74-5F12-9B45-B415-0367DF81434B}" sibTransId="{44E0A962-CED2-F544-8AB6-A190538F9ABC}"/>
    <dgm:cxn modelId="{5758631D-C4D6-4496-8949-C3E77478509B}" srcId="{1A732602-4508-F048-866C-8BE4BE6728EF}" destId="{B1527E1C-02EA-4AFE-84E7-F584580C28D3}" srcOrd="0" destOrd="0" parTransId="{8C823A21-F3B0-4EBB-8238-B2C0EB80994F}" sibTransId="{50A3BAD6-726E-4243-8AED-7FE66F478842}"/>
    <dgm:cxn modelId="{A34DC726-6323-4E5E-8A57-5874D73E310B}" type="presOf" srcId="{4AD1525E-47DB-DF49-8B11-F1CE41BDF946}" destId="{037E6510-28C2-1744-B9D8-94190AABCE39}" srcOrd="0" destOrd="9" presId="urn:microsoft.com/office/officeart/2005/8/layout/hList1"/>
    <dgm:cxn modelId="{7FB61B2B-08E3-3E4D-BB88-5C9D0221A3DD}" srcId="{21474AB7-36DD-854F-B08F-59818D23D927}" destId="{E2081F8D-F03A-8B4E-8934-3F676944BC30}" srcOrd="1" destOrd="0" parTransId="{4E5D4C52-027F-F144-ACE1-F023FA1AED97}" sibTransId="{046A0522-C8E9-934F-8EEA-8122005ABA78}"/>
    <dgm:cxn modelId="{0E70F232-F3AE-B84D-8892-1B742CA95382}" srcId="{FB83E9AF-3C72-0A4C-9C7E-F0E6CD2BD1C5}" destId="{99C8F709-C40C-BC48-816B-BD05DCA79CAC}" srcOrd="1" destOrd="0" parTransId="{A0E07850-D565-7248-8CC4-37B486E3E180}" sibTransId="{9B0B2324-43F5-374C-AD20-8A7EB3ACFDAB}"/>
    <dgm:cxn modelId="{17E37B3A-4FF0-114C-A2EC-38C65FB4EE2B}" srcId="{21474AB7-36DD-854F-B08F-59818D23D927}" destId="{1894932E-43A6-FD45-AD22-0127FA496F9A}" srcOrd="13" destOrd="0" parTransId="{3DA0F677-979E-DC4F-98DE-4FF7E20C90A5}" sibTransId="{51A95893-DE90-A74B-8B5A-8C04E4EB9427}"/>
    <dgm:cxn modelId="{8889F63A-7762-41E8-A9AD-0E6BED8829BC}" type="presOf" srcId="{21474AB7-36DD-854F-B08F-59818D23D927}" destId="{ECF3AE85-F069-2440-A437-9CAF715210DE}" srcOrd="0" destOrd="0" presId="urn:microsoft.com/office/officeart/2005/8/layout/hList1"/>
    <dgm:cxn modelId="{5F8B0B3C-77F1-314F-8CFA-A1A6E712BC27}" srcId="{21474AB7-36DD-854F-B08F-59818D23D927}" destId="{0912C000-BEDC-6045-BE25-F46DB05AC276}" srcOrd="4" destOrd="0" parTransId="{BADDD1B2-2621-F841-85CA-4EEFEB3C9C4A}" sibTransId="{D2D55C08-F2E9-E143-9419-1228A6049AF0}"/>
    <dgm:cxn modelId="{2138D93C-397A-624C-B35B-D156BA039154}" srcId="{1A732602-4508-F048-866C-8BE4BE6728EF}" destId="{B08C98A9-BC43-F44A-BBED-F1234C7EFD41}" srcOrd="2" destOrd="0" parTransId="{58B2AD90-99FA-0649-865C-648FBFBFE752}" sibTransId="{2D25D7F5-FC9D-514F-8B45-0D1BEF8A47A7}"/>
    <dgm:cxn modelId="{E64B903D-8679-461C-9213-E59B6CE2BE32}" type="presOf" srcId="{1A732602-4508-F048-866C-8BE4BE6728EF}" destId="{0A26D888-1D21-FB41-BBF4-4C9419B0FE58}" srcOrd="0" destOrd="0" presId="urn:microsoft.com/office/officeart/2005/8/layout/hList1"/>
    <dgm:cxn modelId="{189BD63F-7D1F-EE4D-891A-4F4B6FE44437}" type="presOf" srcId="{00CC6749-4801-AF4F-9DA7-92460DBD234B}" destId="{137D6AC6-F3BC-DD4F-BFDB-9D1E7BDA157C}" srcOrd="0" destOrd="9" presId="urn:microsoft.com/office/officeart/2005/8/layout/hList1"/>
    <dgm:cxn modelId="{96926B41-C623-A44B-A908-E96118F823C3}" type="presOf" srcId="{0126642E-1FD4-3C43-A981-83AB4F8FEB3E}" destId="{F23702FC-F8F7-0349-9C0E-F1A6BC1006B6}" srcOrd="0" destOrd="0" presId="urn:microsoft.com/office/officeart/2005/8/layout/hList1"/>
    <dgm:cxn modelId="{08FF9E42-6551-8544-B37D-0E538D901230}" srcId="{21474AB7-36DD-854F-B08F-59818D23D927}" destId="{6C67A623-B574-9B45-B5CA-1B6DA94EE92E}" srcOrd="12" destOrd="0" parTransId="{1B197B0A-5BB5-F044-80D7-E63A7FBE5C6C}" sibTransId="{7B9431FE-3CD0-CF4C-9E1F-59BBD13F831A}"/>
    <dgm:cxn modelId="{71DD3343-925B-AE4D-91CA-4212EEB1CC71}" type="presOf" srcId="{D9D32389-2E2D-F14A-9D5F-5007D3B3586C}" destId="{137D6AC6-F3BC-DD4F-BFDB-9D1E7BDA157C}" srcOrd="0" destOrd="8" presId="urn:microsoft.com/office/officeart/2005/8/layout/hList1"/>
    <dgm:cxn modelId="{6FF87A44-DCB7-4AD8-BAAB-D682C709DD66}" type="presOf" srcId="{B1527E1C-02EA-4AFE-84E7-F584580C28D3}" destId="{137D6AC6-F3BC-DD4F-BFDB-9D1E7BDA157C}" srcOrd="0" destOrd="0" presId="urn:microsoft.com/office/officeart/2005/8/layout/hList1"/>
    <dgm:cxn modelId="{01B91449-42CC-6D46-9E4D-82BD86977D54}" srcId="{0126642E-1FD4-3C43-A981-83AB4F8FEB3E}" destId="{21474AB7-36DD-854F-B08F-59818D23D927}" srcOrd="1" destOrd="0" parTransId="{C7ACF0AF-C5CF-104C-A91E-45D2A0676930}" sibTransId="{F2284FB5-9226-1049-B611-4FB14BAE5813}"/>
    <dgm:cxn modelId="{7223BB49-F542-4947-BB8B-3669FD24CD75}" srcId="{21474AB7-36DD-854F-B08F-59818D23D927}" destId="{FD1E8B1D-CE2A-B14E-A99F-37B1073A42F7}" srcOrd="3" destOrd="0" parTransId="{2DE30624-B939-BF4C-83DD-B8951F482C39}" sibTransId="{1E83F745-46F4-9E44-B3F4-7F58989A39E3}"/>
    <dgm:cxn modelId="{AD755D4A-1448-445E-B9BF-C83562F936E3}" type="presOf" srcId="{6DAC9084-191A-B646-8543-5F45F7D9C389}" destId="{037E6510-28C2-1744-B9D8-94190AABCE39}" srcOrd="0" destOrd="2" presId="urn:microsoft.com/office/officeart/2005/8/layout/hList1"/>
    <dgm:cxn modelId="{7608F04A-66B3-5241-986E-4FC42C1D3230}" type="presOf" srcId="{3BE8AEB4-7A63-BE45-B969-3125B4654A57}" destId="{137D6AC6-F3BC-DD4F-BFDB-9D1E7BDA157C}" srcOrd="0" destOrd="6" presId="urn:microsoft.com/office/officeart/2005/8/layout/hList1"/>
    <dgm:cxn modelId="{6B4CA456-567F-3342-BBF2-C490BDFED840}" srcId="{21474AB7-36DD-854F-B08F-59818D23D927}" destId="{0982ED30-6114-8840-835B-1C796EC67EC9}" srcOrd="11" destOrd="0" parTransId="{5E3E0CD9-09B6-264F-A6A3-B810B8998441}" sibTransId="{95422916-6909-A647-8AD9-9DE1E1C5444E}"/>
    <dgm:cxn modelId="{9EE9865B-3D27-914C-9374-02A12BD123AB}" type="presOf" srcId="{FB83E9AF-3C72-0A4C-9C7E-F0E6CD2BD1C5}" destId="{137D6AC6-F3BC-DD4F-BFDB-9D1E7BDA157C}" srcOrd="0" destOrd="1" presId="urn:microsoft.com/office/officeart/2005/8/layout/hList1"/>
    <dgm:cxn modelId="{76F9B369-1371-CF4E-869E-EFB32627A83A}" srcId="{3D7409F5-9361-1048-B57F-3367F0B3D5C8}" destId="{A0DC99D4-0610-FE4B-B924-C66D1A4E0D85}" srcOrd="3" destOrd="0" parTransId="{5EC9D18B-1F0E-CB45-9380-4F1167BAE9BD}" sibTransId="{D159B1E5-0A9C-5F49-8EBC-2B9F2BE13D1B}"/>
    <dgm:cxn modelId="{0B7A4C79-86CF-4ABD-B0C3-1153F2AB23A5}" type="presOf" srcId="{9CE5C91B-6984-4441-B4D5-8535ABDA17B9}" destId="{DC6DB76E-5D03-A343-A58E-5333C56A32A3}" srcOrd="0" destOrd="1" presId="urn:microsoft.com/office/officeart/2005/8/layout/hList1"/>
    <dgm:cxn modelId="{9AC9F37F-D5D6-4FA7-AF95-2EC5A7D40F84}" type="presOf" srcId="{06E94955-225D-CC45-BF8B-88F25B290C6B}" destId="{037E6510-28C2-1744-B9D8-94190AABCE39}" srcOrd="0" destOrd="0" presId="urn:microsoft.com/office/officeart/2005/8/layout/hList1"/>
    <dgm:cxn modelId="{C1D17881-70E2-8E40-8C1E-E059C766F9A0}" srcId="{1A732602-4508-F048-866C-8BE4BE6728EF}" destId="{64CD4851-3704-6B4E-8E0B-5A78FC12FDA2}" srcOrd="4" destOrd="0" parTransId="{37B83051-2712-6349-8990-A41287C14FF8}" sibTransId="{3F459750-1813-6544-B51F-0A472808DCC3}"/>
    <dgm:cxn modelId="{61AD8A81-ED3B-9D45-82DF-31B1BBFB4171}" srcId="{3D7409F5-9361-1048-B57F-3367F0B3D5C8}" destId="{B0351AFE-FC70-E74A-BC4E-164F2C8132C6}" srcOrd="5" destOrd="0" parTransId="{4AEE6A37-B05E-294E-8ACE-BCB6BE75D00C}" sibTransId="{0DD01D24-ABA1-5348-80B0-0CFE8B5AB124}"/>
    <dgm:cxn modelId="{7F81F68B-FDB8-4A62-84C3-C39E0255A6A4}" type="presOf" srcId="{1894932E-43A6-FD45-AD22-0127FA496F9A}" destId="{037E6510-28C2-1744-B9D8-94190AABCE39}" srcOrd="0" destOrd="13" presId="urn:microsoft.com/office/officeart/2005/8/layout/hList1"/>
    <dgm:cxn modelId="{9BD7DD8C-5CA3-2D4E-A836-40FD4AB5C5F5}" type="presOf" srcId="{99B16BD1-FDD5-F449-8979-35FA230276E0}" destId="{137D6AC6-F3BC-DD4F-BFDB-9D1E7BDA157C}" srcOrd="0" destOrd="12" presId="urn:microsoft.com/office/officeart/2005/8/layout/hList1"/>
    <dgm:cxn modelId="{D2342594-DD68-42D3-A438-B5896659F487}" type="presOf" srcId="{0982ED30-6114-8840-835B-1C796EC67EC9}" destId="{037E6510-28C2-1744-B9D8-94190AABCE39}" srcOrd="0" destOrd="11" presId="urn:microsoft.com/office/officeart/2005/8/layout/hList1"/>
    <dgm:cxn modelId="{33871F96-DC2B-4628-B1C4-CDAD1E84B8CB}" type="presOf" srcId="{148B408E-B985-6348-9F38-D60B0321D290}" destId="{DC6DB76E-5D03-A343-A58E-5333C56A32A3}" srcOrd="0" destOrd="2" presId="urn:microsoft.com/office/officeart/2005/8/layout/hList1"/>
    <dgm:cxn modelId="{0FDF5696-6B8F-477C-9FC3-0C54473C2EDB}" type="presOf" srcId="{3D7409F5-9361-1048-B57F-3367F0B3D5C8}" destId="{AEA23682-4E51-4C43-A822-6D6775599A34}" srcOrd="0" destOrd="0" presId="urn:microsoft.com/office/officeart/2005/8/layout/hList1"/>
    <dgm:cxn modelId="{0246D398-D599-4727-B2A1-1815303D7457}" type="presOf" srcId="{FA225D32-3FFF-4CCB-9FEE-AFCEC9AE1593}" destId="{137D6AC6-F3BC-DD4F-BFDB-9D1E7BDA157C}" srcOrd="0" destOrd="7" presId="urn:microsoft.com/office/officeart/2005/8/layout/hList1"/>
    <dgm:cxn modelId="{A1AEBF9A-11A7-44C3-A59C-9B2FA4F310C6}" type="presOf" srcId="{B0E68CB2-BDD5-9544-9B13-AE89473B934E}" destId="{037E6510-28C2-1744-B9D8-94190AABCE39}" srcOrd="0" destOrd="7" presId="urn:microsoft.com/office/officeart/2005/8/layout/hList1"/>
    <dgm:cxn modelId="{D89CDA9A-1DA3-8C40-86AE-D6138968E06A}" srcId="{21474AB7-36DD-854F-B08F-59818D23D927}" destId="{7A05546B-19C0-634A-8057-D37118C94DC2}" srcOrd="8" destOrd="0" parTransId="{B2E4A497-FFF2-1E43-8A1E-0A6F0B39F76E}" sibTransId="{1D544B21-B991-DE42-B380-DE66E3F9AFFC}"/>
    <dgm:cxn modelId="{664B17A0-9190-4253-A02F-70BE53CDBB85}" type="presOf" srcId="{0912C000-BEDC-6045-BE25-F46DB05AC276}" destId="{037E6510-28C2-1744-B9D8-94190AABCE39}" srcOrd="0" destOrd="4" presId="urn:microsoft.com/office/officeart/2005/8/layout/hList1"/>
    <dgm:cxn modelId="{7679FCA5-173F-49B7-B42F-C02C0B351D4F}" type="presOf" srcId="{FD1E8B1D-CE2A-B14E-A99F-37B1073A42F7}" destId="{037E6510-28C2-1744-B9D8-94190AABCE39}" srcOrd="0" destOrd="3" presId="urn:microsoft.com/office/officeart/2005/8/layout/hList1"/>
    <dgm:cxn modelId="{508D71AA-A8E1-3C44-B4B8-BD3A6AC5F00A}" srcId="{3D7409F5-9361-1048-B57F-3367F0B3D5C8}" destId="{9CE5C91B-6984-4441-B4D5-8535ABDA17B9}" srcOrd="1" destOrd="0" parTransId="{76300C7C-BEE7-A64A-81E2-E0BB7300197B}" sibTransId="{250C6ADC-26A5-434F-9AC8-DBF309ACB3E8}"/>
    <dgm:cxn modelId="{29DA67B6-D91F-4CB9-82A7-F02D59DF0490}" type="presOf" srcId="{055A2A5E-BFBC-9949-8C8B-41C56BFDDCC2}" destId="{037E6510-28C2-1744-B9D8-94190AABCE39}" srcOrd="0" destOrd="5" presId="urn:microsoft.com/office/officeart/2005/8/layout/hList1"/>
    <dgm:cxn modelId="{B47FA7B7-9CA8-4C31-82D0-BD94D0A8E052}" type="presOf" srcId="{C62A2E09-5DD1-B543-B0B1-C867A27B025B}" destId="{DC6DB76E-5D03-A343-A58E-5333C56A32A3}" srcOrd="0" destOrd="4" presId="urn:microsoft.com/office/officeart/2005/8/layout/hList1"/>
    <dgm:cxn modelId="{9416B0B8-FE04-C747-80E2-173C890AF549}" type="presOf" srcId="{BAF4D5FC-6087-1B41-9364-D99438C231BC}" destId="{137D6AC6-F3BC-DD4F-BFDB-9D1E7BDA157C}" srcOrd="0" destOrd="11" presId="urn:microsoft.com/office/officeart/2005/8/layout/hList1"/>
    <dgm:cxn modelId="{B49BD2BD-ABAF-4C48-B96B-21FE6922F099}" type="presOf" srcId="{EB664AF2-E77D-454C-8557-D3F2CB7A9D99}" destId="{037E6510-28C2-1744-B9D8-94190AABCE39}" srcOrd="0" destOrd="6" presId="urn:microsoft.com/office/officeart/2005/8/layout/hList1"/>
    <dgm:cxn modelId="{27CBE4C1-E8B3-44F0-A50F-C2C3C42AE1FC}" type="presOf" srcId="{6C67A623-B574-9B45-B5CA-1B6DA94EE92E}" destId="{037E6510-28C2-1744-B9D8-94190AABCE39}" srcOrd="0" destOrd="12" presId="urn:microsoft.com/office/officeart/2005/8/layout/hList1"/>
    <dgm:cxn modelId="{8888E9C4-C9A9-C14E-9ADB-A8DDF2B2B18B}" srcId="{FB83E9AF-3C72-0A4C-9C7E-F0E6CD2BD1C5}" destId="{5F0B0633-62ED-8747-9B8F-4A3643814B35}" srcOrd="0" destOrd="0" parTransId="{628E30C0-3F02-374D-AEC7-4D90B460030F}" sibTransId="{54D4C977-6627-E04B-86D9-5F5F771163C2}"/>
    <dgm:cxn modelId="{39E497C8-94C3-EE41-BBF4-D9A2029B98E5}" srcId="{21474AB7-36DD-854F-B08F-59818D23D927}" destId="{06E94955-225D-CC45-BF8B-88F25B290C6B}" srcOrd="0" destOrd="0" parTransId="{A9A7F75B-6811-9845-826C-44E6F55E6AE7}" sibTransId="{71422E31-0442-D94E-BC2B-3F89313E74DB}"/>
    <dgm:cxn modelId="{A248C9C8-41F7-6F46-B4E9-C60E44FB18B1}" srcId="{3D7409F5-9361-1048-B57F-3367F0B3D5C8}" destId="{148B408E-B985-6348-9F38-D60B0321D290}" srcOrd="2" destOrd="0" parTransId="{9D1D83EA-CFE6-3C45-A67E-BB1E5385BFB8}" sibTransId="{3E352B2C-BCC6-5548-8AD0-CADE639B1F1E}"/>
    <dgm:cxn modelId="{119B24CA-02ED-E94B-B37A-68DB0467EF7E}" srcId="{B08C98A9-BC43-F44A-BBED-F1234C7EFD41}" destId="{D06105A4-5E1F-F34F-B28B-7C72E586AF4F}" srcOrd="0" destOrd="0" parTransId="{CFEBC769-9E8D-9C4A-B08D-62C6B94F9914}" sibTransId="{9A4BD6C7-93C3-274D-B05D-37370B2683DF}"/>
    <dgm:cxn modelId="{A4EFD7CB-5696-4608-9DA8-1AD7C99160CB}" srcId="{1A732602-4508-F048-866C-8BE4BE6728EF}" destId="{FA225D32-3FFF-4CCB-9FEE-AFCEC9AE1593}" srcOrd="3" destOrd="0" parTransId="{46C6EC9E-A0B3-4DE9-9982-D38DEBC03875}" sibTransId="{A10276D8-0994-4F51-A206-E67110EE4CA7}"/>
    <dgm:cxn modelId="{AA4E14CF-2099-5242-AC29-D2EC1C5B477F}" srcId="{21474AB7-36DD-854F-B08F-59818D23D927}" destId="{B0E68CB2-BDD5-9544-9B13-AE89473B934E}" srcOrd="7" destOrd="0" parTransId="{0D53E559-D3AB-E245-91FC-85C9AC68C8E6}" sibTransId="{4CFC5652-1BF5-1E4B-8874-A8FC71D9B602}"/>
    <dgm:cxn modelId="{7A882BD0-BDC4-4C1B-A015-DE7E148545B3}" type="presOf" srcId="{4020B525-EF25-1645-AADC-DD77C8AC3613}" destId="{037E6510-28C2-1744-B9D8-94190AABCE39}" srcOrd="0" destOrd="10" presId="urn:microsoft.com/office/officeart/2005/8/layout/hList1"/>
    <dgm:cxn modelId="{A72367D3-002D-8E4F-B0C7-459FE48F1F49}" type="presOf" srcId="{99C8F709-C40C-BC48-816B-BD05DCA79CAC}" destId="{137D6AC6-F3BC-DD4F-BFDB-9D1E7BDA157C}" srcOrd="0" destOrd="3" presId="urn:microsoft.com/office/officeart/2005/8/layout/hList1"/>
    <dgm:cxn modelId="{1AB52AD4-A370-4CC5-97CA-998235FEF6C8}" type="presOf" srcId="{A0DC99D4-0610-FE4B-B924-C66D1A4E0D85}" destId="{DC6DB76E-5D03-A343-A58E-5333C56A32A3}" srcOrd="0" destOrd="3" presId="urn:microsoft.com/office/officeart/2005/8/layout/hList1"/>
    <dgm:cxn modelId="{6B0873D6-B2A4-AC4A-B362-20F0AEB35357}" srcId="{21474AB7-36DD-854F-B08F-59818D23D927}" destId="{EB664AF2-E77D-454C-8557-D3F2CB7A9D99}" srcOrd="6" destOrd="0" parTransId="{F54026E2-3ED1-D54D-99FC-D8925100E5D3}" sibTransId="{27382C31-00CD-6B49-BF68-A02C65548F17}"/>
    <dgm:cxn modelId="{AF899DD6-5804-6148-9D77-A12EA7A9DE94}" srcId="{21474AB7-36DD-854F-B08F-59818D23D927}" destId="{4AD1525E-47DB-DF49-8B11-F1CE41BDF946}" srcOrd="9" destOrd="0" parTransId="{6CDECFBA-7665-B542-821E-0CC0A569E2A2}" sibTransId="{8F2720B0-C574-E64E-995F-89CE14F75498}"/>
    <dgm:cxn modelId="{6913C5D7-A352-D04D-86D4-E4584B9CDA37}" srcId="{0126642E-1FD4-3C43-A981-83AB4F8FEB3E}" destId="{3D7409F5-9361-1048-B57F-3367F0B3D5C8}" srcOrd="0" destOrd="0" parTransId="{C254C596-C710-0948-ABDB-92F88FBB646A}" sibTransId="{3EAB26E3-F317-B94F-BAC3-B3E70E5A9529}"/>
    <dgm:cxn modelId="{2CC57AE7-6DD2-C84B-82ED-C0571DBE4E73}" srcId="{3D7409F5-9361-1048-B57F-3367F0B3D5C8}" destId="{11C10A62-D8A5-2647-B4C8-66FC3A11F201}" srcOrd="0" destOrd="0" parTransId="{78480E3F-1F07-6140-AD50-04737DA464C0}" sibTransId="{F19E8061-F931-7A4D-845A-305746D84DF0}"/>
    <dgm:cxn modelId="{475767E8-9709-45B8-A740-1E353D3B6DA1}" type="presOf" srcId="{E2081F8D-F03A-8B4E-8934-3F676944BC30}" destId="{037E6510-28C2-1744-B9D8-94190AABCE39}" srcOrd="0" destOrd="1" presId="urn:microsoft.com/office/officeart/2005/8/layout/hList1"/>
    <dgm:cxn modelId="{07CF36EA-9A6A-40D0-B45B-7342902A7A60}" type="presOf" srcId="{B0351AFE-FC70-E74A-BC4E-164F2C8132C6}" destId="{DC6DB76E-5D03-A343-A58E-5333C56A32A3}" srcOrd="0" destOrd="5" presId="urn:microsoft.com/office/officeart/2005/8/layout/hList1"/>
    <dgm:cxn modelId="{0655B7EA-0737-1644-8A4D-E1DFC6910979}" srcId="{0126642E-1FD4-3C43-A981-83AB4F8FEB3E}" destId="{1A732602-4508-F048-866C-8BE4BE6728EF}" srcOrd="2" destOrd="0" parTransId="{BBFDD7DC-A4DB-1842-9AA3-7BAFB9EF9D64}" sibTransId="{F5E51D5C-82CC-794C-A309-3F2766843C05}"/>
    <dgm:cxn modelId="{BAC303EE-0F66-1E48-AD9A-F5BC5ED05A64}" srcId="{FA225D32-3FFF-4CCB-9FEE-AFCEC9AE1593}" destId="{00CC6749-4801-AF4F-9DA7-92460DBD234B}" srcOrd="1" destOrd="0" parTransId="{5ED79630-207F-1B46-9B95-39F42637CB13}" sibTransId="{4367F162-FD59-7D4D-82D9-4DF1BDF524B5}"/>
    <dgm:cxn modelId="{074D24EF-B4FC-B74B-B2E2-C479B8B87501}" srcId="{FA225D32-3FFF-4CCB-9FEE-AFCEC9AE1593}" destId="{D9D32389-2E2D-F14A-9D5F-5007D3B3586C}" srcOrd="0" destOrd="0" parTransId="{92CC69A3-E381-C945-97C2-6DFD2EEFDF48}" sibTransId="{8AB3A5DB-B88A-4243-8CFC-93B2A57C3538}"/>
    <dgm:cxn modelId="{9D40EFEF-7682-6349-BE80-4BC207128107}" srcId="{B08C98A9-BC43-F44A-BBED-F1234C7EFD41}" destId="{3BE8AEB4-7A63-BE45-B969-3125B4654A57}" srcOrd="1" destOrd="0" parTransId="{F7E424C6-011E-794F-BC52-0C9EA647D776}" sibTransId="{586EFA3E-6C4A-5B45-97E2-F16958381615}"/>
    <dgm:cxn modelId="{50C989F1-060D-BA44-BE26-D81A0B844E43}" type="presOf" srcId="{64CD4851-3704-6B4E-8E0B-5A78FC12FDA2}" destId="{137D6AC6-F3BC-DD4F-BFDB-9D1E7BDA157C}" srcOrd="0" destOrd="10" presId="urn:microsoft.com/office/officeart/2005/8/layout/hList1"/>
    <dgm:cxn modelId="{1A7CA3F6-D316-5949-A553-AB5864893ECE}" srcId="{64CD4851-3704-6B4E-8E0B-5A78FC12FDA2}" destId="{BAF4D5FC-6087-1B41-9364-D99438C231BC}" srcOrd="0" destOrd="0" parTransId="{5963AB6C-2065-A345-B492-417C78C23181}" sibTransId="{F49F4882-805C-DE4E-B93A-20BA31B890D8}"/>
    <dgm:cxn modelId="{F72943F8-7DAA-5F4D-9D57-E7767608DB3F}" srcId="{21474AB7-36DD-854F-B08F-59818D23D927}" destId="{055A2A5E-BFBC-9949-8C8B-41C56BFDDCC2}" srcOrd="5" destOrd="0" parTransId="{C9B255CB-6953-2049-A7EE-B6A2E2F88373}" sibTransId="{4FA4DE25-BEFF-EF4C-987D-2ED2E07DDB30}"/>
    <dgm:cxn modelId="{EB17CCF8-344B-394F-9037-5F85B361CB87}" type="presOf" srcId="{5F0B0633-62ED-8747-9B8F-4A3643814B35}" destId="{137D6AC6-F3BC-DD4F-BFDB-9D1E7BDA157C}" srcOrd="0" destOrd="2" presId="urn:microsoft.com/office/officeart/2005/8/layout/hList1"/>
    <dgm:cxn modelId="{5B7997FF-864F-2E43-8C69-0D9B309F756F}" srcId="{21474AB7-36DD-854F-B08F-59818D23D927}" destId="{4020B525-EF25-1645-AADC-DD77C8AC3613}" srcOrd="10" destOrd="0" parTransId="{6A0AC5BF-24A5-4A4E-95DE-ED02160ACA87}" sibTransId="{8400CCC0-FB6D-BB46-B254-9D2A5CA6397E}"/>
    <dgm:cxn modelId="{7F18AC89-E02F-4F60-9BEF-951B10868E74}" type="presParOf" srcId="{F23702FC-F8F7-0349-9C0E-F1A6BC1006B6}" destId="{A7DC9F63-FBCB-B54F-BA42-D6F1EE352167}" srcOrd="0" destOrd="0" presId="urn:microsoft.com/office/officeart/2005/8/layout/hList1"/>
    <dgm:cxn modelId="{5D2C54C4-B8ED-4759-9A0A-D75012B9FB82}" type="presParOf" srcId="{A7DC9F63-FBCB-B54F-BA42-D6F1EE352167}" destId="{AEA23682-4E51-4C43-A822-6D6775599A34}" srcOrd="0" destOrd="0" presId="urn:microsoft.com/office/officeart/2005/8/layout/hList1"/>
    <dgm:cxn modelId="{9012CFAF-6E8A-461D-B235-F993760AF599}" type="presParOf" srcId="{A7DC9F63-FBCB-B54F-BA42-D6F1EE352167}" destId="{DC6DB76E-5D03-A343-A58E-5333C56A32A3}" srcOrd="1" destOrd="0" presId="urn:microsoft.com/office/officeart/2005/8/layout/hList1"/>
    <dgm:cxn modelId="{B370EE53-13A9-426F-B9A0-B188759F73D0}" type="presParOf" srcId="{F23702FC-F8F7-0349-9C0E-F1A6BC1006B6}" destId="{D5F05D42-E365-B147-9E87-03591C8DA9A6}" srcOrd="1" destOrd="0" presId="urn:microsoft.com/office/officeart/2005/8/layout/hList1"/>
    <dgm:cxn modelId="{79AAE298-730B-4B84-9137-6D6170A4104C}" type="presParOf" srcId="{F23702FC-F8F7-0349-9C0E-F1A6BC1006B6}" destId="{C7B4BCC3-D138-D84F-B446-5BC0735EA44C}" srcOrd="2" destOrd="0" presId="urn:microsoft.com/office/officeart/2005/8/layout/hList1"/>
    <dgm:cxn modelId="{7BAECD89-E325-404A-AD88-7014256A19F4}" type="presParOf" srcId="{C7B4BCC3-D138-D84F-B446-5BC0735EA44C}" destId="{ECF3AE85-F069-2440-A437-9CAF715210DE}" srcOrd="0" destOrd="0" presId="urn:microsoft.com/office/officeart/2005/8/layout/hList1"/>
    <dgm:cxn modelId="{39CD3F33-193E-434E-B210-47D6743EF452}" type="presParOf" srcId="{C7B4BCC3-D138-D84F-B446-5BC0735EA44C}" destId="{037E6510-28C2-1744-B9D8-94190AABCE39}" srcOrd="1" destOrd="0" presId="urn:microsoft.com/office/officeart/2005/8/layout/hList1"/>
    <dgm:cxn modelId="{66847544-0747-47CC-8AB1-68736D10E4BD}" type="presParOf" srcId="{F23702FC-F8F7-0349-9C0E-F1A6BC1006B6}" destId="{2F570335-1AAE-EE4C-B1B2-1B2E74D66882}" srcOrd="3" destOrd="0" presId="urn:microsoft.com/office/officeart/2005/8/layout/hList1"/>
    <dgm:cxn modelId="{A16BF8E8-FC1B-4756-9180-3972F0EE6768}" type="presParOf" srcId="{F23702FC-F8F7-0349-9C0E-F1A6BC1006B6}" destId="{20E04871-79B8-9949-9EBE-703462908303}" srcOrd="4" destOrd="0" presId="urn:microsoft.com/office/officeart/2005/8/layout/hList1"/>
    <dgm:cxn modelId="{39BA848F-5B3B-41C8-B3B0-86CA0250E87A}" type="presParOf" srcId="{20E04871-79B8-9949-9EBE-703462908303}" destId="{0A26D888-1D21-FB41-BBF4-4C9419B0FE58}" srcOrd="0" destOrd="0" presId="urn:microsoft.com/office/officeart/2005/8/layout/hList1"/>
    <dgm:cxn modelId="{E6851105-3527-45AB-AF4F-5A9EAD26B448}" type="presParOf" srcId="{20E04871-79B8-9949-9EBE-703462908303}" destId="{137D6AC6-F3BC-DD4F-BFDB-9D1E7BDA157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5B9A50-7EA0-41D9-ACE5-BD45132CC76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A7E619D7-B941-497C-9C91-F14C0C1D8526}">
      <dgm:prSet phldr="0"/>
      <dgm:spPr/>
      <dgm:t>
        <a:bodyPr/>
        <a:lstStyle/>
        <a:p>
          <a:pPr algn="l" rtl="0">
            <a:lnSpc>
              <a:spcPct val="90000"/>
            </a:lnSpc>
          </a:pPr>
          <a:r>
            <a:rPr lang="en-US" dirty="0">
              <a:latin typeface="Arial"/>
              <a:cs typeface="Arial"/>
            </a:rPr>
            <a:t>Split Data: Estimation – Prediction (90% -10%) </a:t>
          </a:r>
        </a:p>
      </dgm:t>
    </dgm:pt>
    <dgm:pt modelId="{BC5D9E0D-42C0-4192-8149-BB5C0AAE43CA}" type="parTrans" cxnId="{CDB38A90-BB9E-4A20-979F-96C6DDC81127}">
      <dgm:prSet/>
      <dgm:spPr/>
      <dgm:t>
        <a:bodyPr/>
        <a:lstStyle/>
        <a:p>
          <a:endParaRPr lang="en-US"/>
        </a:p>
      </dgm:t>
    </dgm:pt>
    <dgm:pt modelId="{641A10E6-D4C4-46DC-8919-142D34CF6F00}" type="sibTrans" cxnId="{CDB38A90-BB9E-4A20-979F-96C6DDC81127}">
      <dgm:prSet/>
      <dgm:spPr/>
      <dgm:t>
        <a:bodyPr/>
        <a:lstStyle/>
        <a:p>
          <a:endParaRPr lang="en-US"/>
        </a:p>
      </dgm:t>
    </dgm:pt>
    <dgm:pt modelId="{A2F0F937-D2A2-4FC1-9DAC-9F86F985D1A4}">
      <dgm:prSet phldr="0"/>
      <dgm:spPr/>
      <dgm:t>
        <a:bodyPr/>
        <a:lstStyle/>
        <a:p>
          <a:pPr algn="l">
            <a:lnSpc>
              <a:spcPct val="90000"/>
            </a:lnSpc>
          </a:pPr>
          <a:r>
            <a:rPr lang="en-US" dirty="0">
              <a:latin typeface="Arial"/>
              <a:cs typeface="Arial"/>
            </a:rPr>
            <a:t>Forecast Recursively by updating the estimation sample</a:t>
          </a:r>
        </a:p>
      </dgm:t>
    </dgm:pt>
    <dgm:pt modelId="{9B88D737-BB84-4954-938D-373E7B762028}" type="parTrans" cxnId="{67B6BDBD-BE1D-43AC-AF1F-8D7CDF5E9BB0}">
      <dgm:prSet/>
      <dgm:spPr/>
      <dgm:t>
        <a:bodyPr/>
        <a:lstStyle/>
        <a:p>
          <a:endParaRPr lang="en-US"/>
        </a:p>
      </dgm:t>
    </dgm:pt>
    <dgm:pt modelId="{119D1867-A93B-4F46-AACC-FE0B2BC2C6C3}" type="sibTrans" cxnId="{67B6BDBD-BE1D-43AC-AF1F-8D7CDF5E9BB0}">
      <dgm:prSet/>
      <dgm:spPr/>
      <dgm:t>
        <a:bodyPr/>
        <a:lstStyle/>
        <a:p>
          <a:endParaRPr lang="en-US"/>
        </a:p>
      </dgm:t>
    </dgm:pt>
    <dgm:pt modelId="{5D5DF1E4-C9F6-4BFE-9E57-0F29FA53DD2B}">
      <dgm:prSet phldr="0"/>
      <dgm:spPr/>
      <dgm:t>
        <a:bodyPr/>
        <a:lstStyle/>
        <a:p>
          <a:pPr algn="l">
            <a:lnSpc>
              <a:spcPct val="90000"/>
            </a:lnSpc>
          </a:pPr>
          <a:r>
            <a:rPr lang="en-US" dirty="0">
              <a:latin typeface="Arial"/>
              <a:cs typeface="Arial"/>
            </a:rPr>
            <a:t>Each forecast is for 1 period (h = 1)</a:t>
          </a:r>
        </a:p>
      </dgm:t>
    </dgm:pt>
    <dgm:pt modelId="{D2C98BBA-A4EC-48C6-BD07-77587AC0B25E}" type="parTrans" cxnId="{CE1E9913-4D11-4917-BF4C-3728FDD9071D}">
      <dgm:prSet/>
      <dgm:spPr/>
      <dgm:t>
        <a:bodyPr/>
        <a:lstStyle/>
        <a:p>
          <a:endParaRPr lang="en-US"/>
        </a:p>
      </dgm:t>
    </dgm:pt>
    <dgm:pt modelId="{935D2795-22D5-432A-8244-23506AB9BEB5}" type="sibTrans" cxnId="{CE1E9913-4D11-4917-BF4C-3728FDD9071D}">
      <dgm:prSet/>
      <dgm:spPr/>
      <dgm:t>
        <a:bodyPr/>
        <a:lstStyle/>
        <a:p>
          <a:endParaRPr lang="en-US"/>
        </a:p>
      </dgm:t>
    </dgm:pt>
    <dgm:pt modelId="{E7AAD95D-4384-43E5-942E-62D4EE197832}">
      <dgm:prSet phldr="0"/>
      <dgm:spPr/>
      <dgm:t>
        <a:bodyPr/>
        <a:lstStyle/>
        <a:p>
          <a:pPr algn="l">
            <a:lnSpc>
              <a:spcPct val="90000"/>
            </a:lnSpc>
          </a:pPr>
          <a:r>
            <a:rPr lang="en-US" dirty="0">
              <a:latin typeface="Arial"/>
              <a:cs typeface="Arial"/>
            </a:rPr>
            <a:t>Check Forecast Optimality </a:t>
          </a:r>
        </a:p>
      </dgm:t>
    </dgm:pt>
    <dgm:pt modelId="{171E10F3-1DEB-47E5-A57A-42E8ED2A5EE6}" type="parTrans" cxnId="{865DC2CE-4311-474D-A6AD-9D3370F62B18}">
      <dgm:prSet/>
      <dgm:spPr/>
      <dgm:t>
        <a:bodyPr/>
        <a:lstStyle/>
        <a:p>
          <a:endParaRPr lang="en-US"/>
        </a:p>
      </dgm:t>
    </dgm:pt>
    <dgm:pt modelId="{A1DF4003-B934-4DA2-85CA-430076BCDD02}" type="sibTrans" cxnId="{865DC2CE-4311-474D-A6AD-9D3370F62B18}">
      <dgm:prSet/>
      <dgm:spPr/>
      <dgm:t>
        <a:bodyPr/>
        <a:lstStyle/>
        <a:p>
          <a:endParaRPr lang="en-US"/>
        </a:p>
      </dgm:t>
    </dgm:pt>
    <dgm:pt modelId="{AE08C534-9BE8-4D9C-8C29-D5D1BA541BF8}">
      <dgm:prSet phldr="0"/>
      <dgm:spPr/>
      <dgm:t>
        <a:bodyPr/>
        <a:lstStyle/>
        <a:p>
          <a:pPr algn="l">
            <a:lnSpc>
              <a:spcPct val="90000"/>
            </a:lnSpc>
          </a:pPr>
          <a:r>
            <a:rPr lang="en-US" dirty="0">
              <a:latin typeface="Arial"/>
              <a:cs typeface="Arial"/>
            </a:rPr>
            <a:t>MPE Test (Mean Prediction Error Test)</a:t>
          </a:r>
        </a:p>
      </dgm:t>
    </dgm:pt>
    <dgm:pt modelId="{1AB76009-EEF5-4D98-87B1-95AE27B1CE10}" type="parTrans" cxnId="{5FC576B5-822F-4DCC-877B-3F0403300D37}">
      <dgm:prSet/>
      <dgm:spPr/>
      <dgm:t>
        <a:bodyPr/>
        <a:lstStyle/>
        <a:p>
          <a:endParaRPr lang="en-US"/>
        </a:p>
      </dgm:t>
    </dgm:pt>
    <dgm:pt modelId="{1ED42ED3-500B-4C6E-AA3F-4AF6B4A4B28F}" type="sibTrans" cxnId="{5FC576B5-822F-4DCC-877B-3F0403300D37}">
      <dgm:prSet/>
      <dgm:spPr/>
      <dgm:t>
        <a:bodyPr/>
        <a:lstStyle/>
        <a:p>
          <a:endParaRPr lang="en-US"/>
        </a:p>
      </dgm:t>
    </dgm:pt>
    <dgm:pt modelId="{CE9FE08B-555D-4C8A-87C7-A01F459C7D4C}">
      <dgm:prSet phldr="0"/>
      <dgm:spPr/>
      <dgm:t>
        <a:bodyPr/>
        <a:lstStyle/>
        <a:p>
          <a:pPr algn="l">
            <a:lnSpc>
              <a:spcPct val="90000"/>
            </a:lnSpc>
          </a:pPr>
          <a:r>
            <a:rPr lang="en-US" dirty="0">
              <a:latin typeface="Arial"/>
              <a:cs typeface="Arial"/>
            </a:rPr>
            <a:t>IET Test (Informational Efficiency Test)</a:t>
          </a:r>
        </a:p>
      </dgm:t>
    </dgm:pt>
    <dgm:pt modelId="{895B4D0E-3075-4276-9BB9-88E696253C9D}" type="parTrans" cxnId="{91B310ED-DB82-428F-8ACE-F463EF1A6B0A}">
      <dgm:prSet/>
      <dgm:spPr/>
      <dgm:t>
        <a:bodyPr/>
        <a:lstStyle/>
        <a:p>
          <a:endParaRPr lang="en-US"/>
        </a:p>
      </dgm:t>
    </dgm:pt>
    <dgm:pt modelId="{41DB680E-4E07-4050-922A-A62D41083ADA}" type="sibTrans" cxnId="{91B310ED-DB82-428F-8ACE-F463EF1A6B0A}">
      <dgm:prSet/>
      <dgm:spPr/>
      <dgm:t>
        <a:bodyPr/>
        <a:lstStyle/>
        <a:p>
          <a:endParaRPr lang="en-US"/>
        </a:p>
      </dgm:t>
    </dgm:pt>
    <dgm:pt modelId="{993D485B-F6A5-4374-BB58-A68BDCB28679}">
      <dgm:prSet phldr="0"/>
      <dgm:spPr/>
      <dgm:t>
        <a:bodyPr/>
        <a:lstStyle/>
        <a:p>
          <a:pPr algn="l">
            <a:lnSpc>
              <a:spcPct val="90000"/>
            </a:lnSpc>
          </a:pPr>
          <a:r>
            <a:rPr lang="en-US" dirty="0">
              <a:latin typeface="Arial"/>
              <a:cs typeface="Arial"/>
            </a:rPr>
            <a:t>Assess the Forecast </a:t>
          </a:r>
        </a:p>
      </dgm:t>
    </dgm:pt>
    <dgm:pt modelId="{6524E13C-9CC8-44C0-9425-39A25D6EE1DB}" type="parTrans" cxnId="{EC406AA7-62B5-4562-AD40-6C3E34AC37D7}">
      <dgm:prSet/>
      <dgm:spPr/>
      <dgm:t>
        <a:bodyPr/>
        <a:lstStyle/>
        <a:p>
          <a:endParaRPr lang="en-US"/>
        </a:p>
      </dgm:t>
    </dgm:pt>
    <dgm:pt modelId="{287879AA-2726-4C5A-AEC0-CB72F9E23471}" type="sibTrans" cxnId="{EC406AA7-62B5-4562-AD40-6C3E34AC37D7}">
      <dgm:prSet/>
      <dgm:spPr/>
      <dgm:t>
        <a:bodyPr/>
        <a:lstStyle/>
        <a:p>
          <a:endParaRPr lang="en-US"/>
        </a:p>
      </dgm:t>
    </dgm:pt>
    <dgm:pt modelId="{B1599043-7D07-4448-B4C0-2BA347F88920}">
      <dgm:prSet phldr="0"/>
      <dgm:spPr/>
      <dgm:t>
        <a:bodyPr/>
        <a:lstStyle/>
        <a:p>
          <a:pPr algn="l" rtl="0">
            <a:lnSpc>
              <a:spcPct val="90000"/>
            </a:lnSpc>
          </a:pPr>
          <a:r>
            <a:rPr lang="en-US" dirty="0">
              <a:latin typeface="Arial"/>
              <a:cs typeface="Arial"/>
            </a:rPr>
            <a:t>MSE (Mean Squared Error)</a:t>
          </a:r>
        </a:p>
      </dgm:t>
    </dgm:pt>
    <dgm:pt modelId="{C59BE9D7-3E10-4547-A2E3-BDDC0F169E6A}" type="parTrans" cxnId="{017F39C1-E5F0-4A28-92C3-6925A264F2A7}">
      <dgm:prSet/>
      <dgm:spPr/>
      <dgm:t>
        <a:bodyPr/>
        <a:lstStyle/>
        <a:p>
          <a:endParaRPr lang="en-US"/>
        </a:p>
      </dgm:t>
    </dgm:pt>
    <dgm:pt modelId="{3E32C8B7-A0EE-4FCF-BDFD-FCBEED785C90}" type="sibTrans" cxnId="{017F39C1-E5F0-4A28-92C3-6925A264F2A7}">
      <dgm:prSet/>
      <dgm:spPr/>
      <dgm:t>
        <a:bodyPr/>
        <a:lstStyle/>
        <a:p>
          <a:endParaRPr lang="en-US"/>
        </a:p>
      </dgm:t>
    </dgm:pt>
    <dgm:pt modelId="{58D1B7FF-63A3-4F5F-8431-58877260DFE7}">
      <dgm:prSet phldr="0"/>
      <dgm:spPr/>
      <dgm:t>
        <a:bodyPr/>
        <a:lstStyle/>
        <a:p>
          <a:pPr algn="l">
            <a:lnSpc>
              <a:spcPct val="90000"/>
            </a:lnSpc>
          </a:pPr>
          <a:r>
            <a:rPr lang="en-US" dirty="0">
              <a:latin typeface="Arial"/>
              <a:cs typeface="Arial"/>
            </a:rPr>
            <a:t>Other Metrics – RMSE, MAE, MAPE</a:t>
          </a:r>
        </a:p>
      </dgm:t>
    </dgm:pt>
    <dgm:pt modelId="{FF05E33A-756F-4D85-BAEC-1A144E48BEAD}" type="parTrans" cxnId="{2670E3DA-3FB7-488A-B589-75BFCEE08EC6}">
      <dgm:prSet/>
      <dgm:spPr/>
      <dgm:t>
        <a:bodyPr/>
        <a:lstStyle/>
        <a:p>
          <a:endParaRPr lang="en-US"/>
        </a:p>
      </dgm:t>
    </dgm:pt>
    <dgm:pt modelId="{E127084F-2A6D-4D7A-8856-458384C38F34}" type="sibTrans" cxnId="{2670E3DA-3FB7-488A-B589-75BFCEE08EC6}">
      <dgm:prSet/>
      <dgm:spPr/>
      <dgm:t>
        <a:bodyPr/>
        <a:lstStyle/>
        <a:p>
          <a:endParaRPr lang="en-US"/>
        </a:p>
      </dgm:t>
    </dgm:pt>
    <dgm:pt modelId="{2850E38D-7415-4F91-9AFE-144CE964BAC6}">
      <dgm:prSet phldr="0"/>
      <dgm:spPr/>
      <dgm:t>
        <a:bodyPr/>
        <a:lstStyle/>
        <a:p>
          <a:pPr algn="l">
            <a:lnSpc>
              <a:spcPct val="90000"/>
            </a:lnSpc>
          </a:pPr>
          <a:r>
            <a:rPr lang="en-US" dirty="0">
              <a:latin typeface="Arial"/>
              <a:cs typeface="Arial"/>
            </a:rPr>
            <a:t>Select the 3 best models</a:t>
          </a:r>
        </a:p>
      </dgm:t>
    </dgm:pt>
    <dgm:pt modelId="{92AE429F-F504-40F1-921E-5D7F99895DFF}" type="parTrans" cxnId="{B0441AE0-16F1-4326-B388-9FFC507A5B2A}">
      <dgm:prSet/>
      <dgm:spPr/>
      <dgm:t>
        <a:bodyPr/>
        <a:lstStyle/>
        <a:p>
          <a:endParaRPr lang="en-US"/>
        </a:p>
      </dgm:t>
    </dgm:pt>
    <dgm:pt modelId="{EAD97A2E-3843-473F-AD05-CD166655708C}" type="sibTrans" cxnId="{B0441AE0-16F1-4326-B388-9FFC507A5B2A}">
      <dgm:prSet/>
      <dgm:spPr/>
      <dgm:t>
        <a:bodyPr/>
        <a:lstStyle/>
        <a:p>
          <a:endParaRPr lang="en-US"/>
        </a:p>
      </dgm:t>
    </dgm:pt>
    <dgm:pt modelId="{AADC086A-57BE-4D1B-81D1-1EF243261025}">
      <dgm:prSet phldr="0"/>
      <dgm:spPr/>
      <dgm:t>
        <a:bodyPr/>
        <a:lstStyle/>
        <a:p>
          <a:pPr algn="l">
            <a:lnSpc>
              <a:spcPct val="90000"/>
            </a:lnSpc>
          </a:pPr>
          <a:r>
            <a:rPr lang="en-US" dirty="0">
              <a:latin typeface="Arial"/>
              <a:cs typeface="Arial"/>
            </a:rPr>
            <a:t>Construct  Combination Models from 3 best models</a:t>
          </a:r>
        </a:p>
      </dgm:t>
    </dgm:pt>
    <dgm:pt modelId="{E50AAF11-9B27-4C67-9B2C-B38225B506F4}" type="parTrans" cxnId="{F5EC7E3B-53D1-4A4E-AE3D-896263304B41}">
      <dgm:prSet/>
      <dgm:spPr/>
      <dgm:t>
        <a:bodyPr/>
        <a:lstStyle/>
        <a:p>
          <a:endParaRPr lang="en-US"/>
        </a:p>
      </dgm:t>
    </dgm:pt>
    <dgm:pt modelId="{49FCA1FB-34DC-4678-B2E2-82EEBFD0AD5B}" type="sibTrans" cxnId="{F5EC7E3B-53D1-4A4E-AE3D-896263304B41}">
      <dgm:prSet/>
      <dgm:spPr/>
      <dgm:t>
        <a:bodyPr/>
        <a:lstStyle/>
        <a:p>
          <a:endParaRPr lang="en-US"/>
        </a:p>
      </dgm:t>
    </dgm:pt>
    <dgm:pt modelId="{FB2D1403-437F-4F62-9060-6823DC7294E9}">
      <dgm:prSet phldr="0"/>
      <dgm:spPr/>
      <dgm:t>
        <a:bodyPr/>
        <a:lstStyle/>
        <a:p>
          <a:pPr algn="l">
            <a:lnSpc>
              <a:spcPct val="90000"/>
            </a:lnSpc>
          </a:pPr>
          <a:r>
            <a:rPr lang="en-US" dirty="0">
              <a:latin typeface="Arial"/>
              <a:cs typeface="Arial"/>
            </a:rPr>
            <a:t>Equal Weighted</a:t>
          </a:r>
        </a:p>
      </dgm:t>
    </dgm:pt>
    <dgm:pt modelId="{452D9989-B97B-45AB-95F3-20EC32A8AE23}" type="parTrans" cxnId="{F0A17780-38F3-4597-BD52-416EB95A0975}">
      <dgm:prSet/>
      <dgm:spPr/>
      <dgm:t>
        <a:bodyPr/>
        <a:lstStyle/>
        <a:p>
          <a:endParaRPr lang="en-US"/>
        </a:p>
      </dgm:t>
    </dgm:pt>
    <dgm:pt modelId="{63B6D7BC-3497-408E-A18B-78FCF5F36DD5}" type="sibTrans" cxnId="{F0A17780-38F3-4597-BD52-416EB95A0975}">
      <dgm:prSet/>
      <dgm:spPr/>
      <dgm:t>
        <a:bodyPr/>
        <a:lstStyle/>
        <a:p>
          <a:endParaRPr lang="en-US"/>
        </a:p>
      </dgm:t>
    </dgm:pt>
    <dgm:pt modelId="{CA1BD727-7980-421F-BF25-239DC43D58C1}">
      <dgm:prSet phldr="0"/>
      <dgm:spPr/>
      <dgm:t>
        <a:bodyPr/>
        <a:lstStyle/>
        <a:p>
          <a:pPr algn="l">
            <a:lnSpc>
              <a:spcPct val="90000"/>
            </a:lnSpc>
          </a:pPr>
          <a:r>
            <a:rPr lang="en-US" dirty="0">
              <a:latin typeface="Arial"/>
              <a:cs typeface="Arial"/>
            </a:rPr>
            <a:t>Inverse MSE weighted</a:t>
          </a:r>
        </a:p>
      </dgm:t>
    </dgm:pt>
    <dgm:pt modelId="{72631DDB-EB31-4660-9D3C-025EFEC174EE}" type="parTrans" cxnId="{A51EF3AC-F884-442D-A382-F899DE450C7F}">
      <dgm:prSet/>
      <dgm:spPr/>
      <dgm:t>
        <a:bodyPr/>
        <a:lstStyle/>
        <a:p>
          <a:endParaRPr lang="en-US"/>
        </a:p>
      </dgm:t>
    </dgm:pt>
    <dgm:pt modelId="{B55FCF8D-FAFA-42B0-A167-31CF5C20A967}" type="sibTrans" cxnId="{A51EF3AC-F884-442D-A382-F899DE450C7F}">
      <dgm:prSet/>
      <dgm:spPr/>
      <dgm:t>
        <a:bodyPr/>
        <a:lstStyle/>
        <a:p>
          <a:endParaRPr lang="en-US"/>
        </a:p>
      </dgm:t>
    </dgm:pt>
    <dgm:pt modelId="{DFCECE44-B3F7-475D-977B-37B1FE02D61B}">
      <dgm:prSet phldr="0"/>
      <dgm:spPr/>
      <dgm:t>
        <a:bodyPr/>
        <a:lstStyle/>
        <a:p>
          <a:pPr algn="l" rtl="0">
            <a:lnSpc>
              <a:spcPct val="90000"/>
            </a:lnSpc>
          </a:pPr>
          <a:r>
            <a:rPr lang="en-US" dirty="0">
              <a:latin typeface="Arial"/>
              <a:cs typeface="Arial"/>
            </a:rPr>
            <a:t>OLS Linear Combination</a:t>
          </a:r>
        </a:p>
      </dgm:t>
    </dgm:pt>
    <dgm:pt modelId="{DA769B85-46AC-477C-B7DD-B5E9494953C7}" type="parTrans" cxnId="{22F01725-7079-4339-BBA2-C7DFA6E70DA2}">
      <dgm:prSet/>
      <dgm:spPr/>
      <dgm:t>
        <a:bodyPr/>
        <a:lstStyle/>
        <a:p>
          <a:endParaRPr lang="en-US"/>
        </a:p>
      </dgm:t>
    </dgm:pt>
    <dgm:pt modelId="{5E8ADAA1-B62E-47BD-A198-A2E287510A4D}" type="sibTrans" cxnId="{22F01725-7079-4339-BBA2-C7DFA6E70DA2}">
      <dgm:prSet/>
      <dgm:spPr/>
      <dgm:t>
        <a:bodyPr/>
        <a:lstStyle/>
        <a:p>
          <a:endParaRPr lang="en-US"/>
        </a:p>
      </dgm:t>
    </dgm:pt>
    <dgm:pt modelId="{BF4D833C-9CB3-4DE6-ADCD-300F7D2EEA4E}">
      <dgm:prSet phldr="0"/>
      <dgm:spPr/>
      <dgm:t>
        <a:bodyPr/>
        <a:lstStyle/>
        <a:p>
          <a:r>
            <a:rPr lang="en-US" dirty="0">
              <a:latin typeface="Arial"/>
              <a:cs typeface="Arial"/>
            </a:rPr>
            <a:t> Visualize Forecast</a:t>
          </a:r>
        </a:p>
      </dgm:t>
    </dgm:pt>
    <dgm:pt modelId="{40698009-468F-4BAA-B471-9759CC89297A}" type="parTrans" cxnId="{FC6D9697-47C3-4D69-A6B8-BE03E07D55A4}">
      <dgm:prSet/>
      <dgm:spPr/>
      <dgm:t>
        <a:bodyPr/>
        <a:lstStyle/>
        <a:p>
          <a:endParaRPr lang="en-US"/>
        </a:p>
      </dgm:t>
    </dgm:pt>
    <dgm:pt modelId="{8F2206EE-E66C-473E-AD65-E5F20A042A93}" type="sibTrans" cxnId="{FC6D9697-47C3-4D69-A6B8-BE03E07D55A4}">
      <dgm:prSet/>
      <dgm:spPr/>
      <dgm:t>
        <a:bodyPr/>
        <a:lstStyle/>
        <a:p>
          <a:endParaRPr lang="en-US"/>
        </a:p>
      </dgm:t>
    </dgm:pt>
    <dgm:pt modelId="{63C476D0-8AEC-9D40-990B-B10DB0115420}">
      <dgm:prSet phldr="0"/>
      <dgm:spPr/>
      <dgm:t>
        <a:bodyPr/>
        <a:lstStyle/>
        <a:p>
          <a:r>
            <a:rPr lang="en-US" dirty="0">
              <a:latin typeface="Arial"/>
              <a:cs typeface="Arial"/>
            </a:rPr>
            <a:t>Use best model and visualize the forecast for prediction sample data</a:t>
          </a:r>
        </a:p>
      </dgm:t>
    </dgm:pt>
    <dgm:pt modelId="{8CDABF73-7B72-6D46-8CD8-30AB8959BF28}" type="parTrans" cxnId="{841A2117-ED8C-6C4B-AFE6-7728E5EB3240}">
      <dgm:prSet/>
      <dgm:spPr/>
      <dgm:t>
        <a:bodyPr/>
        <a:lstStyle/>
        <a:p>
          <a:endParaRPr lang="en-US"/>
        </a:p>
      </dgm:t>
    </dgm:pt>
    <dgm:pt modelId="{BCFE768C-A661-D944-A4D1-3BCA9866BD84}" type="sibTrans" cxnId="{841A2117-ED8C-6C4B-AFE6-7728E5EB3240}">
      <dgm:prSet/>
      <dgm:spPr/>
      <dgm:t>
        <a:bodyPr/>
        <a:lstStyle/>
        <a:p>
          <a:endParaRPr lang="en-US"/>
        </a:p>
      </dgm:t>
    </dgm:pt>
    <dgm:pt modelId="{BD6F6C17-17A9-4391-8E1F-5D66ADEB001E}" type="pres">
      <dgm:prSet presAssocID="{045B9A50-7EA0-41D9-ACE5-BD45132CC764}" presName="linear" presStyleCnt="0">
        <dgm:presLayoutVars>
          <dgm:animLvl val="lvl"/>
          <dgm:resizeHandles val="exact"/>
        </dgm:presLayoutVars>
      </dgm:prSet>
      <dgm:spPr/>
    </dgm:pt>
    <dgm:pt modelId="{32C4B656-9DE3-420D-BA72-1611B5BC63F0}" type="pres">
      <dgm:prSet presAssocID="{A7E619D7-B941-497C-9C91-F14C0C1D8526}" presName="parentText" presStyleLbl="node1" presStyleIdx="0" presStyleCnt="8">
        <dgm:presLayoutVars>
          <dgm:chMax val="0"/>
          <dgm:bulletEnabled val="1"/>
        </dgm:presLayoutVars>
      </dgm:prSet>
      <dgm:spPr/>
    </dgm:pt>
    <dgm:pt modelId="{69663675-8E17-466E-88B4-E8414B7DB946}" type="pres">
      <dgm:prSet presAssocID="{641A10E6-D4C4-46DC-8919-142D34CF6F00}" presName="spacer" presStyleCnt="0"/>
      <dgm:spPr/>
    </dgm:pt>
    <dgm:pt modelId="{E27879C3-1F54-4F29-B479-D1596AFA8F5E}" type="pres">
      <dgm:prSet presAssocID="{A2F0F937-D2A2-4FC1-9DAC-9F86F985D1A4}" presName="parentText" presStyleLbl="node1" presStyleIdx="1" presStyleCnt="8">
        <dgm:presLayoutVars>
          <dgm:chMax val="0"/>
          <dgm:bulletEnabled val="1"/>
        </dgm:presLayoutVars>
      </dgm:prSet>
      <dgm:spPr/>
    </dgm:pt>
    <dgm:pt modelId="{1911955B-FF15-4186-9DCC-F788C2F915A7}" type="pres">
      <dgm:prSet presAssocID="{119D1867-A93B-4F46-AACC-FE0B2BC2C6C3}" presName="spacer" presStyleCnt="0"/>
      <dgm:spPr/>
    </dgm:pt>
    <dgm:pt modelId="{C80AFBF4-C663-49B9-AE09-8D512FDB1972}" type="pres">
      <dgm:prSet presAssocID="{5D5DF1E4-C9F6-4BFE-9E57-0F29FA53DD2B}" presName="parentText" presStyleLbl="node1" presStyleIdx="2" presStyleCnt="8">
        <dgm:presLayoutVars>
          <dgm:chMax val="0"/>
          <dgm:bulletEnabled val="1"/>
        </dgm:presLayoutVars>
      </dgm:prSet>
      <dgm:spPr/>
    </dgm:pt>
    <dgm:pt modelId="{2427E194-9673-4857-BC08-B3E5B2ACE63B}" type="pres">
      <dgm:prSet presAssocID="{935D2795-22D5-432A-8244-23506AB9BEB5}" presName="spacer" presStyleCnt="0"/>
      <dgm:spPr/>
    </dgm:pt>
    <dgm:pt modelId="{83301D4C-2213-443B-A821-EE8E19B4BBCD}" type="pres">
      <dgm:prSet presAssocID="{E7AAD95D-4384-43E5-942E-62D4EE197832}" presName="parentText" presStyleLbl="node1" presStyleIdx="3" presStyleCnt="8">
        <dgm:presLayoutVars>
          <dgm:chMax val="0"/>
          <dgm:bulletEnabled val="1"/>
        </dgm:presLayoutVars>
      </dgm:prSet>
      <dgm:spPr/>
    </dgm:pt>
    <dgm:pt modelId="{4AECAB1C-B469-4290-B2F9-A4CD3053C8C5}" type="pres">
      <dgm:prSet presAssocID="{E7AAD95D-4384-43E5-942E-62D4EE197832}" presName="childText" presStyleLbl="revTx" presStyleIdx="0" presStyleCnt="4">
        <dgm:presLayoutVars>
          <dgm:bulletEnabled val="1"/>
        </dgm:presLayoutVars>
      </dgm:prSet>
      <dgm:spPr/>
    </dgm:pt>
    <dgm:pt modelId="{74346316-DA5A-4FEF-977F-7A4AECE5B8FF}" type="pres">
      <dgm:prSet presAssocID="{993D485B-F6A5-4374-BB58-A68BDCB28679}" presName="parentText" presStyleLbl="node1" presStyleIdx="4" presStyleCnt="8">
        <dgm:presLayoutVars>
          <dgm:chMax val="0"/>
          <dgm:bulletEnabled val="1"/>
        </dgm:presLayoutVars>
      </dgm:prSet>
      <dgm:spPr/>
    </dgm:pt>
    <dgm:pt modelId="{AC1CA3CA-14F2-4934-99D6-3C78513CDB9C}" type="pres">
      <dgm:prSet presAssocID="{993D485B-F6A5-4374-BB58-A68BDCB28679}" presName="childText" presStyleLbl="revTx" presStyleIdx="1" presStyleCnt="4">
        <dgm:presLayoutVars>
          <dgm:bulletEnabled val="1"/>
        </dgm:presLayoutVars>
      </dgm:prSet>
      <dgm:spPr/>
    </dgm:pt>
    <dgm:pt modelId="{4C0B4605-EA83-485E-84A2-B7B22D112ED0}" type="pres">
      <dgm:prSet presAssocID="{2850E38D-7415-4F91-9AFE-144CE964BAC6}" presName="parentText" presStyleLbl="node1" presStyleIdx="5" presStyleCnt="8">
        <dgm:presLayoutVars>
          <dgm:chMax val="0"/>
          <dgm:bulletEnabled val="1"/>
        </dgm:presLayoutVars>
      </dgm:prSet>
      <dgm:spPr/>
    </dgm:pt>
    <dgm:pt modelId="{0DC66029-BFB4-4A60-8151-CAB18BC414D3}" type="pres">
      <dgm:prSet presAssocID="{EAD97A2E-3843-473F-AD05-CD166655708C}" presName="spacer" presStyleCnt="0"/>
      <dgm:spPr/>
    </dgm:pt>
    <dgm:pt modelId="{D6043596-9738-4D64-8AF5-088046A43164}" type="pres">
      <dgm:prSet presAssocID="{AADC086A-57BE-4D1B-81D1-1EF243261025}" presName="parentText" presStyleLbl="node1" presStyleIdx="6" presStyleCnt="8">
        <dgm:presLayoutVars>
          <dgm:chMax val="0"/>
          <dgm:bulletEnabled val="1"/>
        </dgm:presLayoutVars>
      </dgm:prSet>
      <dgm:spPr/>
    </dgm:pt>
    <dgm:pt modelId="{0E160111-3A8A-4F51-B5C8-A2C16FC88A35}" type="pres">
      <dgm:prSet presAssocID="{AADC086A-57BE-4D1B-81D1-1EF243261025}" presName="childText" presStyleLbl="revTx" presStyleIdx="2" presStyleCnt="4">
        <dgm:presLayoutVars>
          <dgm:bulletEnabled val="1"/>
        </dgm:presLayoutVars>
      </dgm:prSet>
      <dgm:spPr/>
    </dgm:pt>
    <dgm:pt modelId="{8FED3AA9-2092-8D46-AD8F-1F2C4A3A2042}" type="pres">
      <dgm:prSet presAssocID="{BF4D833C-9CB3-4DE6-ADCD-300F7D2EEA4E}" presName="parentText" presStyleLbl="node1" presStyleIdx="7" presStyleCnt="8">
        <dgm:presLayoutVars>
          <dgm:chMax val="0"/>
          <dgm:bulletEnabled val="1"/>
        </dgm:presLayoutVars>
      </dgm:prSet>
      <dgm:spPr/>
    </dgm:pt>
    <dgm:pt modelId="{FD1BF8D1-7ED9-574D-9173-ED7FF40860CD}" type="pres">
      <dgm:prSet presAssocID="{BF4D833C-9CB3-4DE6-ADCD-300F7D2EEA4E}" presName="childText" presStyleLbl="revTx" presStyleIdx="3" presStyleCnt="4">
        <dgm:presLayoutVars>
          <dgm:bulletEnabled val="1"/>
        </dgm:presLayoutVars>
      </dgm:prSet>
      <dgm:spPr/>
    </dgm:pt>
  </dgm:ptLst>
  <dgm:cxnLst>
    <dgm:cxn modelId="{CE1E9913-4D11-4917-BF4C-3728FDD9071D}" srcId="{045B9A50-7EA0-41D9-ACE5-BD45132CC764}" destId="{5D5DF1E4-C9F6-4BFE-9E57-0F29FA53DD2B}" srcOrd="2" destOrd="0" parTransId="{D2C98BBA-A4EC-48C6-BD07-77587AC0B25E}" sibTransId="{935D2795-22D5-432A-8244-23506AB9BEB5}"/>
    <dgm:cxn modelId="{841A2117-ED8C-6C4B-AFE6-7728E5EB3240}" srcId="{BF4D833C-9CB3-4DE6-ADCD-300F7D2EEA4E}" destId="{63C476D0-8AEC-9D40-990B-B10DB0115420}" srcOrd="0" destOrd="0" parTransId="{8CDABF73-7B72-6D46-8CD8-30AB8959BF28}" sibTransId="{BCFE768C-A661-D944-A4D1-3BCA9866BD84}"/>
    <dgm:cxn modelId="{BBD81621-6D9A-4A9E-950C-E01430CCA096}" type="presOf" srcId="{CA1BD727-7980-421F-BF25-239DC43D58C1}" destId="{0E160111-3A8A-4F51-B5C8-A2C16FC88A35}" srcOrd="0" destOrd="1" presId="urn:microsoft.com/office/officeart/2005/8/layout/vList2"/>
    <dgm:cxn modelId="{22F01725-7079-4339-BBA2-C7DFA6E70DA2}" srcId="{AADC086A-57BE-4D1B-81D1-1EF243261025}" destId="{DFCECE44-B3F7-475D-977B-37B1FE02D61B}" srcOrd="2" destOrd="0" parTransId="{DA769B85-46AC-477C-B7DD-B5E9494953C7}" sibTransId="{5E8ADAA1-B62E-47BD-A198-A2E287510A4D}"/>
    <dgm:cxn modelId="{671AB42D-B90E-4E29-8608-EF1BBED59C1A}" type="presOf" srcId="{993D485B-F6A5-4374-BB58-A68BDCB28679}" destId="{74346316-DA5A-4FEF-977F-7A4AECE5B8FF}" srcOrd="0" destOrd="0" presId="urn:microsoft.com/office/officeart/2005/8/layout/vList2"/>
    <dgm:cxn modelId="{BC09A231-705F-4DF6-9845-BE3232CED9BD}" type="presOf" srcId="{A2F0F937-D2A2-4FC1-9DAC-9F86F985D1A4}" destId="{E27879C3-1F54-4F29-B479-D1596AFA8F5E}" srcOrd="0" destOrd="0" presId="urn:microsoft.com/office/officeart/2005/8/layout/vList2"/>
    <dgm:cxn modelId="{F5EC7E3B-53D1-4A4E-AE3D-896263304B41}" srcId="{045B9A50-7EA0-41D9-ACE5-BD45132CC764}" destId="{AADC086A-57BE-4D1B-81D1-1EF243261025}" srcOrd="6" destOrd="0" parTransId="{E50AAF11-9B27-4C67-9B2C-B38225B506F4}" sibTransId="{49FCA1FB-34DC-4678-B2E2-82EEBFD0AD5B}"/>
    <dgm:cxn modelId="{751E7348-1ABD-4025-A1A9-FC1AFA5F2B88}" type="presOf" srcId="{A7E619D7-B941-497C-9C91-F14C0C1D8526}" destId="{32C4B656-9DE3-420D-BA72-1611B5BC63F0}" srcOrd="0" destOrd="0" presId="urn:microsoft.com/office/officeart/2005/8/layout/vList2"/>
    <dgm:cxn modelId="{D7D5975C-CECC-4B45-B2DA-78DDC7466764}" type="presOf" srcId="{5D5DF1E4-C9F6-4BFE-9E57-0F29FA53DD2B}" destId="{C80AFBF4-C663-49B9-AE09-8D512FDB1972}" srcOrd="0" destOrd="0" presId="urn:microsoft.com/office/officeart/2005/8/layout/vList2"/>
    <dgm:cxn modelId="{5BE48B61-0E11-4826-A956-D0D0ADEB00CB}" type="presOf" srcId="{CE9FE08B-555D-4C8A-87C7-A01F459C7D4C}" destId="{4AECAB1C-B469-4290-B2F9-A4CD3053C8C5}" srcOrd="0" destOrd="1" presId="urn:microsoft.com/office/officeart/2005/8/layout/vList2"/>
    <dgm:cxn modelId="{F0A17780-38F3-4597-BD52-416EB95A0975}" srcId="{AADC086A-57BE-4D1B-81D1-1EF243261025}" destId="{FB2D1403-437F-4F62-9060-6823DC7294E9}" srcOrd="0" destOrd="0" parTransId="{452D9989-B97B-45AB-95F3-20EC32A8AE23}" sibTransId="{63B6D7BC-3497-408E-A18B-78FCF5F36DD5}"/>
    <dgm:cxn modelId="{5EFB3A81-7D5F-470A-8897-D1070D0C077C}" type="presOf" srcId="{AE08C534-9BE8-4D9C-8C29-D5D1BA541BF8}" destId="{4AECAB1C-B469-4290-B2F9-A4CD3053C8C5}" srcOrd="0" destOrd="0" presId="urn:microsoft.com/office/officeart/2005/8/layout/vList2"/>
    <dgm:cxn modelId="{556E7B83-7072-4645-A38E-C392DD37180C}" type="presOf" srcId="{BF4D833C-9CB3-4DE6-ADCD-300F7D2EEA4E}" destId="{8FED3AA9-2092-8D46-AD8F-1F2C4A3A2042}" srcOrd="0" destOrd="0" presId="urn:microsoft.com/office/officeart/2005/8/layout/vList2"/>
    <dgm:cxn modelId="{D062D38E-F4BD-4F51-AAD6-915C4D593914}" type="presOf" srcId="{E7AAD95D-4384-43E5-942E-62D4EE197832}" destId="{83301D4C-2213-443B-A821-EE8E19B4BBCD}" srcOrd="0" destOrd="0" presId="urn:microsoft.com/office/officeart/2005/8/layout/vList2"/>
    <dgm:cxn modelId="{CDB38A90-BB9E-4A20-979F-96C6DDC81127}" srcId="{045B9A50-7EA0-41D9-ACE5-BD45132CC764}" destId="{A7E619D7-B941-497C-9C91-F14C0C1D8526}" srcOrd="0" destOrd="0" parTransId="{BC5D9E0D-42C0-4192-8149-BB5C0AAE43CA}" sibTransId="{641A10E6-D4C4-46DC-8919-142D34CF6F00}"/>
    <dgm:cxn modelId="{FC6D9697-47C3-4D69-A6B8-BE03E07D55A4}" srcId="{045B9A50-7EA0-41D9-ACE5-BD45132CC764}" destId="{BF4D833C-9CB3-4DE6-ADCD-300F7D2EEA4E}" srcOrd="7" destOrd="0" parTransId="{40698009-468F-4BAA-B471-9759CC89297A}" sibTransId="{8F2206EE-E66C-473E-AD65-E5F20A042A93}"/>
    <dgm:cxn modelId="{C769129B-45E7-4651-AB71-39687B86E323}" type="presOf" srcId="{DFCECE44-B3F7-475D-977B-37B1FE02D61B}" destId="{0E160111-3A8A-4F51-B5C8-A2C16FC88A35}" srcOrd="0" destOrd="2" presId="urn:microsoft.com/office/officeart/2005/8/layout/vList2"/>
    <dgm:cxn modelId="{B7EC57A2-9907-46F6-B20A-0CA980A3E692}" type="presOf" srcId="{AADC086A-57BE-4D1B-81D1-1EF243261025}" destId="{D6043596-9738-4D64-8AF5-088046A43164}" srcOrd="0" destOrd="0" presId="urn:microsoft.com/office/officeart/2005/8/layout/vList2"/>
    <dgm:cxn modelId="{EC406AA7-62B5-4562-AD40-6C3E34AC37D7}" srcId="{045B9A50-7EA0-41D9-ACE5-BD45132CC764}" destId="{993D485B-F6A5-4374-BB58-A68BDCB28679}" srcOrd="4" destOrd="0" parTransId="{6524E13C-9CC8-44C0-9425-39A25D6EE1DB}" sibTransId="{287879AA-2726-4C5A-AEC0-CB72F9E23471}"/>
    <dgm:cxn modelId="{A51EF3AC-F884-442D-A382-F899DE450C7F}" srcId="{AADC086A-57BE-4D1B-81D1-1EF243261025}" destId="{CA1BD727-7980-421F-BF25-239DC43D58C1}" srcOrd="1" destOrd="0" parTransId="{72631DDB-EB31-4660-9D3C-025EFEC174EE}" sibTransId="{B55FCF8D-FAFA-42B0-A167-31CF5C20A967}"/>
    <dgm:cxn modelId="{C2910AB4-7034-4836-B525-B72BEF42A7D9}" type="presOf" srcId="{FB2D1403-437F-4F62-9060-6823DC7294E9}" destId="{0E160111-3A8A-4F51-B5C8-A2C16FC88A35}" srcOrd="0" destOrd="0" presId="urn:microsoft.com/office/officeart/2005/8/layout/vList2"/>
    <dgm:cxn modelId="{5FC576B5-822F-4DCC-877B-3F0403300D37}" srcId="{E7AAD95D-4384-43E5-942E-62D4EE197832}" destId="{AE08C534-9BE8-4D9C-8C29-D5D1BA541BF8}" srcOrd="0" destOrd="0" parTransId="{1AB76009-EEF5-4D98-87B1-95AE27B1CE10}" sibTransId="{1ED42ED3-500B-4C6E-AA3F-4AF6B4A4B28F}"/>
    <dgm:cxn modelId="{67B6BDBD-BE1D-43AC-AF1F-8D7CDF5E9BB0}" srcId="{045B9A50-7EA0-41D9-ACE5-BD45132CC764}" destId="{A2F0F937-D2A2-4FC1-9DAC-9F86F985D1A4}" srcOrd="1" destOrd="0" parTransId="{9B88D737-BB84-4954-938D-373E7B762028}" sibTransId="{119D1867-A93B-4F46-AACC-FE0B2BC2C6C3}"/>
    <dgm:cxn modelId="{A4567CBE-E9F3-42F7-B7CD-4E4D864D68AA}" type="presOf" srcId="{2850E38D-7415-4F91-9AFE-144CE964BAC6}" destId="{4C0B4605-EA83-485E-84A2-B7B22D112ED0}" srcOrd="0" destOrd="0" presId="urn:microsoft.com/office/officeart/2005/8/layout/vList2"/>
    <dgm:cxn modelId="{017F39C1-E5F0-4A28-92C3-6925A264F2A7}" srcId="{993D485B-F6A5-4374-BB58-A68BDCB28679}" destId="{B1599043-7D07-4448-B4C0-2BA347F88920}" srcOrd="0" destOrd="0" parTransId="{C59BE9D7-3E10-4547-A2E3-BDDC0F169E6A}" sibTransId="{3E32C8B7-A0EE-4FCF-BDFD-FCBEED785C90}"/>
    <dgm:cxn modelId="{865DC2CE-4311-474D-A6AD-9D3370F62B18}" srcId="{045B9A50-7EA0-41D9-ACE5-BD45132CC764}" destId="{E7AAD95D-4384-43E5-942E-62D4EE197832}" srcOrd="3" destOrd="0" parTransId="{171E10F3-1DEB-47E5-A57A-42E8ED2A5EE6}" sibTransId="{A1DF4003-B934-4DA2-85CA-430076BCDD02}"/>
    <dgm:cxn modelId="{C5EF5AD5-874E-4463-9337-AC23B7D8C5C5}" type="presOf" srcId="{045B9A50-7EA0-41D9-ACE5-BD45132CC764}" destId="{BD6F6C17-17A9-4391-8E1F-5D66ADEB001E}" srcOrd="0" destOrd="0" presId="urn:microsoft.com/office/officeart/2005/8/layout/vList2"/>
    <dgm:cxn modelId="{2670E3DA-3FB7-488A-B589-75BFCEE08EC6}" srcId="{993D485B-F6A5-4374-BB58-A68BDCB28679}" destId="{58D1B7FF-63A3-4F5F-8431-58877260DFE7}" srcOrd="1" destOrd="0" parTransId="{FF05E33A-756F-4D85-BAEC-1A144E48BEAD}" sibTransId="{E127084F-2A6D-4D7A-8856-458384C38F34}"/>
    <dgm:cxn modelId="{B0441AE0-16F1-4326-B388-9FFC507A5B2A}" srcId="{045B9A50-7EA0-41D9-ACE5-BD45132CC764}" destId="{2850E38D-7415-4F91-9AFE-144CE964BAC6}" srcOrd="5" destOrd="0" parTransId="{92AE429F-F504-40F1-921E-5D7F99895DFF}" sibTransId="{EAD97A2E-3843-473F-AD05-CD166655708C}"/>
    <dgm:cxn modelId="{736650E0-7239-42AC-9C1C-F6843136A6BE}" type="presOf" srcId="{58D1B7FF-63A3-4F5F-8431-58877260DFE7}" destId="{AC1CA3CA-14F2-4934-99D6-3C78513CDB9C}" srcOrd="0" destOrd="1" presId="urn:microsoft.com/office/officeart/2005/8/layout/vList2"/>
    <dgm:cxn modelId="{91B310ED-DB82-428F-8ACE-F463EF1A6B0A}" srcId="{E7AAD95D-4384-43E5-942E-62D4EE197832}" destId="{CE9FE08B-555D-4C8A-87C7-A01F459C7D4C}" srcOrd="1" destOrd="0" parTransId="{895B4D0E-3075-4276-9BB9-88E696253C9D}" sibTransId="{41DB680E-4E07-4050-922A-A62D41083ADA}"/>
    <dgm:cxn modelId="{E50575F6-62AD-4366-8FD1-EFBDEE17C757}" type="presOf" srcId="{B1599043-7D07-4448-B4C0-2BA347F88920}" destId="{AC1CA3CA-14F2-4934-99D6-3C78513CDB9C}" srcOrd="0" destOrd="0" presId="urn:microsoft.com/office/officeart/2005/8/layout/vList2"/>
    <dgm:cxn modelId="{1D1A5FFD-A095-8047-B8C2-A487A33E8904}" type="presOf" srcId="{63C476D0-8AEC-9D40-990B-B10DB0115420}" destId="{FD1BF8D1-7ED9-574D-9173-ED7FF40860CD}" srcOrd="0" destOrd="0" presId="urn:microsoft.com/office/officeart/2005/8/layout/vList2"/>
    <dgm:cxn modelId="{67A8533B-353C-4EAE-A46A-CA7062A1A96B}" type="presParOf" srcId="{BD6F6C17-17A9-4391-8E1F-5D66ADEB001E}" destId="{32C4B656-9DE3-420D-BA72-1611B5BC63F0}" srcOrd="0" destOrd="0" presId="urn:microsoft.com/office/officeart/2005/8/layout/vList2"/>
    <dgm:cxn modelId="{E0117AEC-3F2A-4070-B8ED-0C1A4F6624AE}" type="presParOf" srcId="{BD6F6C17-17A9-4391-8E1F-5D66ADEB001E}" destId="{69663675-8E17-466E-88B4-E8414B7DB946}" srcOrd="1" destOrd="0" presId="urn:microsoft.com/office/officeart/2005/8/layout/vList2"/>
    <dgm:cxn modelId="{DB2E7609-6C82-4618-976A-9C7D6848FD08}" type="presParOf" srcId="{BD6F6C17-17A9-4391-8E1F-5D66ADEB001E}" destId="{E27879C3-1F54-4F29-B479-D1596AFA8F5E}" srcOrd="2" destOrd="0" presId="urn:microsoft.com/office/officeart/2005/8/layout/vList2"/>
    <dgm:cxn modelId="{14F5BB79-2B63-4409-AC86-FE258B132CF6}" type="presParOf" srcId="{BD6F6C17-17A9-4391-8E1F-5D66ADEB001E}" destId="{1911955B-FF15-4186-9DCC-F788C2F915A7}" srcOrd="3" destOrd="0" presId="urn:microsoft.com/office/officeart/2005/8/layout/vList2"/>
    <dgm:cxn modelId="{AB2A80B1-9C2F-4C5E-91A4-2A24FA7C2FAE}" type="presParOf" srcId="{BD6F6C17-17A9-4391-8E1F-5D66ADEB001E}" destId="{C80AFBF4-C663-49B9-AE09-8D512FDB1972}" srcOrd="4" destOrd="0" presId="urn:microsoft.com/office/officeart/2005/8/layout/vList2"/>
    <dgm:cxn modelId="{67B8E087-FFB8-4F5F-8D18-DE650BF8F383}" type="presParOf" srcId="{BD6F6C17-17A9-4391-8E1F-5D66ADEB001E}" destId="{2427E194-9673-4857-BC08-B3E5B2ACE63B}" srcOrd="5" destOrd="0" presId="urn:microsoft.com/office/officeart/2005/8/layout/vList2"/>
    <dgm:cxn modelId="{5C075B61-E824-4DE2-B5D5-1C9E350AB311}" type="presParOf" srcId="{BD6F6C17-17A9-4391-8E1F-5D66ADEB001E}" destId="{83301D4C-2213-443B-A821-EE8E19B4BBCD}" srcOrd="6" destOrd="0" presId="urn:microsoft.com/office/officeart/2005/8/layout/vList2"/>
    <dgm:cxn modelId="{049CC201-E2D0-4055-A2C2-0D254EFCEE11}" type="presParOf" srcId="{BD6F6C17-17A9-4391-8E1F-5D66ADEB001E}" destId="{4AECAB1C-B469-4290-B2F9-A4CD3053C8C5}" srcOrd="7" destOrd="0" presId="urn:microsoft.com/office/officeart/2005/8/layout/vList2"/>
    <dgm:cxn modelId="{4B5269F1-C6C9-4146-8457-54F8E806CBE5}" type="presParOf" srcId="{BD6F6C17-17A9-4391-8E1F-5D66ADEB001E}" destId="{74346316-DA5A-4FEF-977F-7A4AECE5B8FF}" srcOrd="8" destOrd="0" presId="urn:microsoft.com/office/officeart/2005/8/layout/vList2"/>
    <dgm:cxn modelId="{C62F7425-39B6-4C60-9DF5-68AC8C034F27}" type="presParOf" srcId="{BD6F6C17-17A9-4391-8E1F-5D66ADEB001E}" destId="{AC1CA3CA-14F2-4934-99D6-3C78513CDB9C}" srcOrd="9" destOrd="0" presId="urn:microsoft.com/office/officeart/2005/8/layout/vList2"/>
    <dgm:cxn modelId="{E4B17786-A853-4EC9-8700-A1CE7380B852}" type="presParOf" srcId="{BD6F6C17-17A9-4391-8E1F-5D66ADEB001E}" destId="{4C0B4605-EA83-485E-84A2-B7B22D112ED0}" srcOrd="10" destOrd="0" presId="urn:microsoft.com/office/officeart/2005/8/layout/vList2"/>
    <dgm:cxn modelId="{15EB52FD-1433-4185-8688-7CDB4876B1C4}" type="presParOf" srcId="{BD6F6C17-17A9-4391-8E1F-5D66ADEB001E}" destId="{0DC66029-BFB4-4A60-8151-CAB18BC414D3}" srcOrd="11" destOrd="0" presId="urn:microsoft.com/office/officeart/2005/8/layout/vList2"/>
    <dgm:cxn modelId="{7064C44B-6E4E-4A95-9ABA-4F2D7B72A6D3}" type="presParOf" srcId="{BD6F6C17-17A9-4391-8E1F-5D66ADEB001E}" destId="{D6043596-9738-4D64-8AF5-088046A43164}" srcOrd="12" destOrd="0" presId="urn:microsoft.com/office/officeart/2005/8/layout/vList2"/>
    <dgm:cxn modelId="{345B912A-174D-4865-8D75-534BD2169688}" type="presParOf" srcId="{BD6F6C17-17A9-4391-8E1F-5D66ADEB001E}" destId="{0E160111-3A8A-4F51-B5C8-A2C16FC88A35}" srcOrd="13" destOrd="0" presId="urn:microsoft.com/office/officeart/2005/8/layout/vList2"/>
    <dgm:cxn modelId="{07B05E3E-AD7E-AC40-A5FB-AEB0499D8231}" type="presParOf" srcId="{BD6F6C17-17A9-4391-8E1F-5D66ADEB001E}" destId="{8FED3AA9-2092-8D46-AD8F-1F2C4A3A2042}" srcOrd="14" destOrd="0" presId="urn:microsoft.com/office/officeart/2005/8/layout/vList2"/>
    <dgm:cxn modelId="{453CE04B-8A06-AB4C-BE24-ECF345C673CC}" type="presParOf" srcId="{BD6F6C17-17A9-4391-8E1F-5D66ADEB001E}" destId="{FD1BF8D1-7ED9-574D-9173-ED7FF40860CD}"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9F350A-C234-D24B-BDEA-1A09B28B088D}" type="doc">
      <dgm:prSet loTypeId="urn:microsoft.com/office/officeart/2008/layout/LinedList" loCatId="" qsTypeId="urn:microsoft.com/office/officeart/2005/8/quickstyle/simple1" qsCatId="simple" csTypeId="urn:microsoft.com/office/officeart/2005/8/colors/accent3_2" csCatId="accent3" phldr="1"/>
      <dgm:spPr/>
      <dgm:t>
        <a:bodyPr/>
        <a:lstStyle/>
        <a:p>
          <a:endParaRPr lang="en-US"/>
        </a:p>
      </dgm:t>
    </dgm:pt>
    <dgm:pt modelId="{CBA32921-D792-E241-B20F-9AB191435BC5}">
      <dgm:prSet phldrT="[Text]"/>
      <dgm:spPr/>
      <dgm:t>
        <a:bodyPr/>
        <a:lstStyle/>
        <a:p>
          <a:r>
            <a:rPr lang="en-US" dirty="0">
              <a:cs typeface="Calibri"/>
            </a:rPr>
            <a:t>Model 1</a:t>
          </a:r>
          <a:endParaRPr lang="en-US" dirty="0"/>
        </a:p>
      </dgm:t>
    </dgm:pt>
    <dgm:pt modelId="{1D1AA35E-273F-7B4F-BC8D-75717DD180F1}" type="parTrans" cxnId="{C71DF7F6-A873-9442-AD6B-6AA2D66BA065}">
      <dgm:prSet/>
      <dgm:spPr/>
      <dgm:t>
        <a:bodyPr/>
        <a:lstStyle/>
        <a:p>
          <a:endParaRPr lang="en-US"/>
        </a:p>
      </dgm:t>
    </dgm:pt>
    <dgm:pt modelId="{BBC05998-000A-4F45-B405-7A53D2B0093E}" type="sibTrans" cxnId="{C71DF7F6-A873-9442-AD6B-6AA2D66BA065}">
      <dgm:prSet/>
      <dgm:spPr/>
      <dgm:t>
        <a:bodyPr/>
        <a:lstStyle/>
        <a:p>
          <a:endParaRPr lang="en-US"/>
        </a:p>
      </dgm:t>
    </dgm:pt>
    <dgm:pt modelId="{132575B4-3F75-A34A-A91A-3A628D271030}">
      <dgm:prSet/>
      <dgm:spPr/>
      <dgm:t>
        <a:bodyPr/>
        <a:lstStyle/>
        <a:p>
          <a:r>
            <a:rPr lang="en-US" dirty="0">
              <a:cs typeface="Calibri"/>
            </a:rPr>
            <a:t>Model 2</a:t>
          </a:r>
        </a:p>
      </dgm:t>
    </dgm:pt>
    <dgm:pt modelId="{FB65A1C5-03EA-644D-AAE5-54A6C7289E39}" type="parTrans" cxnId="{89825BBA-FD94-154A-8402-2400CC592BD6}">
      <dgm:prSet/>
      <dgm:spPr/>
      <dgm:t>
        <a:bodyPr/>
        <a:lstStyle/>
        <a:p>
          <a:endParaRPr lang="en-US"/>
        </a:p>
      </dgm:t>
    </dgm:pt>
    <dgm:pt modelId="{59161BC5-2903-6B4F-89CD-F45D1A308C9B}" type="sibTrans" cxnId="{89825BBA-FD94-154A-8402-2400CC592BD6}">
      <dgm:prSet/>
      <dgm:spPr/>
      <dgm:t>
        <a:bodyPr/>
        <a:lstStyle/>
        <a:p>
          <a:endParaRPr lang="en-US"/>
        </a:p>
      </dgm:t>
    </dgm:pt>
    <dgm:pt modelId="{5A22FBBA-8E7E-FE4C-85AD-850051082A27}">
      <dgm:prSet/>
      <dgm:spPr/>
      <dgm:t>
        <a:bodyPr/>
        <a:lstStyle/>
        <a:p>
          <a:r>
            <a:rPr lang="en-US" dirty="0">
              <a:cs typeface="Calibri"/>
            </a:rPr>
            <a:t>Model 3</a:t>
          </a:r>
        </a:p>
      </dgm:t>
    </dgm:pt>
    <dgm:pt modelId="{13F34A89-9DB8-FC45-BCE8-B30D113FEC45}" type="parTrans" cxnId="{78A2C685-D4CE-D44B-86DF-E66A67781D6E}">
      <dgm:prSet/>
      <dgm:spPr/>
      <dgm:t>
        <a:bodyPr/>
        <a:lstStyle/>
        <a:p>
          <a:endParaRPr lang="en-US"/>
        </a:p>
      </dgm:t>
    </dgm:pt>
    <dgm:pt modelId="{0C45BC33-445C-2148-87B8-17AD25820C05}" type="sibTrans" cxnId="{78A2C685-D4CE-D44B-86DF-E66A67781D6E}">
      <dgm:prSet/>
      <dgm:spPr/>
      <dgm:t>
        <a:bodyPr/>
        <a:lstStyle/>
        <a:p>
          <a:endParaRPr lang="en-US"/>
        </a:p>
      </dgm:t>
    </dgm:pt>
    <dgm:pt modelId="{F9532AFA-5F73-3C4E-AF93-58C1CE369781}">
      <dgm:prSet/>
      <dgm:spPr/>
      <dgm:t>
        <a:bodyPr/>
        <a:lstStyle/>
        <a:p>
          <a:r>
            <a:rPr lang="en-US" dirty="0">
              <a:cs typeface="Calibri"/>
            </a:rPr>
            <a:t>Model 4</a:t>
          </a:r>
        </a:p>
      </dgm:t>
    </dgm:pt>
    <dgm:pt modelId="{7354A598-E8B9-3142-A598-8C0397F01C4D}" type="parTrans" cxnId="{32E7933E-7529-5940-A886-DC33DD05E912}">
      <dgm:prSet/>
      <dgm:spPr/>
      <dgm:t>
        <a:bodyPr/>
        <a:lstStyle/>
        <a:p>
          <a:endParaRPr lang="en-US"/>
        </a:p>
      </dgm:t>
    </dgm:pt>
    <dgm:pt modelId="{43FE0760-6CE7-3843-BEBC-E1924436BD9D}" type="sibTrans" cxnId="{32E7933E-7529-5940-A886-DC33DD05E912}">
      <dgm:prSet/>
      <dgm:spPr/>
      <dgm:t>
        <a:bodyPr/>
        <a:lstStyle/>
        <a:p>
          <a:endParaRPr lang="en-US"/>
        </a:p>
      </dgm:t>
    </dgm:pt>
    <dgm:pt modelId="{FFF8AF31-B8F1-244D-BB8D-2B133D806382}">
      <dgm:prSet/>
      <dgm:spPr/>
      <dgm:t>
        <a:bodyPr/>
        <a:lstStyle/>
        <a:p>
          <a:r>
            <a:rPr lang="en-US" dirty="0">
              <a:cs typeface="Calibri"/>
            </a:rPr>
            <a:t>Model 5</a:t>
          </a:r>
        </a:p>
      </dgm:t>
    </dgm:pt>
    <dgm:pt modelId="{7B272B55-A81E-DE4C-A8B3-C8E9CD836FCC}" type="parTrans" cxnId="{F829BA94-2529-1B4F-9FFB-71BFA280C243}">
      <dgm:prSet/>
      <dgm:spPr/>
      <dgm:t>
        <a:bodyPr/>
        <a:lstStyle/>
        <a:p>
          <a:endParaRPr lang="en-US"/>
        </a:p>
      </dgm:t>
    </dgm:pt>
    <dgm:pt modelId="{3E66FBED-3AF3-364B-A2F6-A3A1A576E130}" type="sibTrans" cxnId="{F829BA94-2529-1B4F-9FFB-71BFA280C243}">
      <dgm:prSet/>
      <dgm:spPr/>
      <dgm:t>
        <a:bodyPr/>
        <a:lstStyle/>
        <a:p>
          <a:endParaRPr lang="en-US"/>
        </a:p>
      </dgm:t>
    </dgm:pt>
    <dgm:pt modelId="{DF8E70EB-5EB8-3E41-A033-2C4C6D48CED5}">
      <dgm:prSet/>
      <dgm:spPr/>
      <dgm:t>
        <a:bodyPr/>
        <a:lstStyle/>
        <a:p>
          <a:r>
            <a:rPr lang="en-US" dirty="0">
              <a:cs typeface="Calibri"/>
            </a:rPr>
            <a:t>Naïve Model</a:t>
          </a:r>
        </a:p>
      </dgm:t>
    </dgm:pt>
    <dgm:pt modelId="{5342C8FB-E1BB-D740-9AB9-071F3FE265B9}" type="parTrans" cxnId="{AE6A376C-0217-5B42-8C7A-FB56F7CB6FD9}">
      <dgm:prSet/>
      <dgm:spPr/>
      <dgm:t>
        <a:bodyPr/>
        <a:lstStyle/>
        <a:p>
          <a:endParaRPr lang="en-US"/>
        </a:p>
      </dgm:t>
    </dgm:pt>
    <dgm:pt modelId="{D065C5CC-D9E8-544B-AB66-9AA07C8ADEC2}" type="sibTrans" cxnId="{AE6A376C-0217-5B42-8C7A-FB56F7CB6FD9}">
      <dgm:prSet/>
      <dgm:spPr/>
      <dgm:t>
        <a:bodyPr/>
        <a:lstStyle/>
        <a:p>
          <a:endParaRPr lang="en-US"/>
        </a:p>
      </dgm:t>
    </dgm:pt>
    <dgm:pt modelId="{D2B1ED22-C8DB-7646-8866-AC53550201B3}">
      <dgm:prSet/>
      <dgm:spPr/>
      <dgm:t>
        <a:bodyPr/>
        <a:lstStyle/>
        <a:p>
          <a:r>
            <a:rPr lang="en-US" dirty="0">
              <a:cs typeface="Calibri"/>
            </a:rPr>
            <a:t>Simple Average Model</a:t>
          </a:r>
        </a:p>
      </dgm:t>
    </dgm:pt>
    <dgm:pt modelId="{53E0C289-9D15-4344-AF30-A2BB212B90C0}" type="parTrans" cxnId="{664B658E-0466-2B4B-99C8-2E98585BE890}">
      <dgm:prSet/>
      <dgm:spPr/>
      <dgm:t>
        <a:bodyPr/>
        <a:lstStyle/>
        <a:p>
          <a:endParaRPr lang="en-US"/>
        </a:p>
      </dgm:t>
    </dgm:pt>
    <dgm:pt modelId="{BCD5DE53-94E5-264C-8EEF-74D0751825F9}" type="sibTrans" cxnId="{664B658E-0466-2B4B-99C8-2E98585BE890}">
      <dgm:prSet/>
      <dgm:spPr/>
      <dgm:t>
        <a:bodyPr/>
        <a:lstStyle/>
        <a:p>
          <a:endParaRPr lang="en-US"/>
        </a:p>
      </dgm:t>
    </dgm:pt>
    <dgm:pt modelId="{C26263FF-FEA6-434E-A4C3-1B906EE37702}">
      <dgm:prSet phldrT="[Text]"/>
      <dgm:spPr/>
      <dgm:t>
        <a:bodyPr/>
        <a:lstStyle/>
        <a:p>
          <a:r>
            <a:rPr lang="en-US" dirty="0">
              <a:cs typeface="Calibri"/>
            </a:rPr>
            <a:t>Seasonal Model</a:t>
          </a:r>
          <a:endParaRPr lang="en-US" dirty="0"/>
        </a:p>
      </dgm:t>
    </dgm:pt>
    <dgm:pt modelId="{7C751537-CB22-A248-AB5A-0E18FBB003DF}" type="parTrans" cxnId="{BBC59D46-BA81-C147-B047-364E9A3854A5}">
      <dgm:prSet/>
      <dgm:spPr/>
      <dgm:t>
        <a:bodyPr/>
        <a:lstStyle/>
        <a:p>
          <a:endParaRPr lang="en-US"/>
        </a:p>
      </dgm:t>
    </dgm:pt>
    <dgm:pt modelId="{89045A14-0FF8-1B43-9A29-F9BD47E8E5F0}" type="sibTrans" cxnId="{BBC59D46-BA81-C147-B047-364E9A3854A5}">
      <dgm:prSet/>
      <dgm:spPr/>
      <dgm:t>
        <a:bodyPr/>
        <a:lstStyle/>
        <a:p>
          <a:endParaRPr lang="en-US"/>
        </a:p>
      </dgm:t>
    </dgm:pt>
    <dgm:pt modelId="{38D11907-377F-644F-AE26-227D6287592B}">
      <dgm:prSet phldrT="[Text]"/>
      <dgm:spPr/>
      <dgm:t>
        <a:bodyPr/>
        <a:lstStyle/>
        <a:p>
          <a:r>
            <a:rPr lang="en-US" dirty="0">
              <a:cs typeface="Calibri"/>
            </a:rPr>
            <a:t>SARIMA (7,0,0)(0,0,4)[7] </a:t>
          </a:r>
          <a:endParaRPr lang="en-US" dirty="0"/>
        </a:p>
      </dgm:t>
    </dgm:pt>
    <dgm:pt modelId="{EC095DCA-A892-874A-A77F-CA07F747B10F}" type="parTrans" cxnId="{39214B41-134F-DF48-85AA-C692FCE65133}">
      <dgm:prSet/>
      <dgm:spPr/>
      <dgm:t>
        <a:bodyPr/>
        <a:lstStyle/>
        <a:p>
          <a:endParaRPr lang="en-US"/>
        </a:p>
      </dgm:t>
    </dgm:pt>
    <dgm:pt modelId="{4DFECEED-5786-EC4B-9B31-71E504D623E3}" type="sibTrans" cxnId="{39214B41-134F-DF48-85AA-C692FCE65133}">
      <dgm:prSet/>
      <dgm:spPr/>
      <dgm:t>
        <a:bodyPr/>
        <a:lstStyle/>
        <a:p>
          <a:endParaRPr lang="en-US"/>
        </a:p>
      </dgm:t>
    </dgm:pt>
    <dgm:pt modelId="{7559AFFE-B5E3-424E-B790-B7C5E333D041}">
      <dgm:prSet/>
      <dgm:spPr/>
      <dgm:t>
        <a:bodyPr/>
        <a:lstStyle/>
        <a:p>
          <a:r>
            <a:rPr lang="en-US" dirty="0">
              <a:ea typeface="+mn-lt"/>
              <a:cs typeface="+mn-lt"/>
            </a:rPr>
            <a:t>Seasonal Model</a:t>
          </a:r>
          <a:endParaRPr lang="en-US" dirty="0">
            <a:cs typeface="Calibri"/>
          </a:endParaRPr>
        </a:p>
      </dgm:t>
    </dgm:pt>
    <dgm:pt modelId="{95D8913F-B8BB-CB4D-86F1-44AC038B654B}" type="parTrans" cxnId="{31166D5E-137F-B14B-813C-B7FFF5D635A8}">
      <dgm:prSet/>
      <dgm:spPr/>
      <dgm:t>
        <a:bodyPr/>
        <a:lstStyle/>
        <a:p>
          <a:endParaRPr lang="en-US"/>
        </a:p>
      </dgm:t>
    </dgm:pt>
    <dgm:pt modelId="{9DAFCD28-48C1-B644-9126-792E864ABDD6}" type="sibTrans" cxnId="{31166D5E-137F-B14B-813C-B7FFF5D635A8}">
      <dgm:prSet/>
      <dgm:spPr/>
      <dgm:t>
        <a:bodyPr/>
        <a:lstStyle/>
        <a:p>
          <a:endParaRPr lang="en-US"/>
        </a:p>
      </dgm:t>
    </dgm:pt>
    <dgm:pt modelId="{B26AE7AB-85C4-F14D-8057-1ECBF35D5514}">
      <dgm:prSet/>
      <dgm:spPr/>
      <dgm:t>
        <a:bodyPr/>
        <a:lstStyle/>
        <a:p>
          <a:r>
            <a:rPr lang="en-US" dirty="0">
              <a:cs typeface="Calibri"/>
            </a:rPr>
            <a:t>SARIMA (7,0,0)(0,0,1)[7] </a:t>
          </a:r>
        </a:p>
      </dgm:t>
    </dgm:pt>
    <dgm:pt modelId="{D4693D95-1A36-7740-8DA9-296A043C0BD1}" type="parTrans" cxnId="{9237C9A0-7CE3-2C4A-8509-69E40B229A0B}">
      <dgm:prSet/>
      <dgm:spPr/>
      <dgm:t>
        <a:bodyPr/>
        <a:lstStyle/>
        <a:p>
          <a:endParaRPr lang="en-US"/>
        </a:p>
      </dgm:t>
    </dgm:pt>
    <dgm:pt modelId="{CD1E2F2E-B1B0-7640-9D21-5E69DCBA9BDC}" type="sibTrans" cxnId="{9237C9A0-7CE3-2C4A-8509-69E40B229A0B}">
      <dgm:prSet/>
      <dgm:spPr/>
      <dgm:t>
        <a:bodyPr/>
        <a:lstStyle/>
        <a:p>
          <a:endParaRPr lang="en-US"/>
        </a:p>
      </dgm:t>
    </dgm:pt>
    <dgm:pt modelId="{4D3840ED-E8E7-3147-A1BF-20B330524CC6}">
      <dgm:prSet/>
      <dgm:spPr/>
      <dgm:t>
        <a:bodyPr/>
        <a:lstStyle/>
        <a:p>
          <a:r>
            <a:rPr lang="en-US" dirty="0">
              <a:cs typeface="Calibri"/>
            </a:rPr>
            <a:t>Non-Seasonal Model</a:t>
          </a:r>
        </a:p>
      </dgm:t>
    </dgm:pt>
    <dgm:pt modelId="{34146813-5B5D-6D42-BB80-71F17803C30E}" type="parTrans" cxnId="{91E81C89-586C-F140-89A1-173CB43AFD25}">
      <dgm:prSet/>
      <dgm:spPr/>
      <dgm:t>
        <a:bodyPr/>
        <a:lstStyle/>
        <a:p>
          <a:endParaRPr lang="en-US"/>
        </a:p>
      </dgm:t>
    </dgm:pt>
    <dgm:pt modelId="{A2597422-29E7-0A43-BB33-FC0EB09D49D1}" type="sibTrans" cxnId="{91E81C89-586C-F140-89A1-173CB43AFD25}">
      <dgm:prSet/>
      <dgm:spPr/>
      <dgm:t>
        <a:bodyPr/>
        <a:lstStyle/>
        <a:p>
          <a:endParaRPr lang="en-US"/>
        </a:p>
      </dgm:t>
    </dgm:pt>
    <dgm:pt modelId="{174C7095-868A-8B48-BD50-B37D9DC9391A}">
      <dgm:prSet/>
      <dgm:spPr/>
      <dgm:t>
        <a:bodyPr/>
        <a:lstStyle/>
        <a:p>
          <a:r>
            <a:rPr lang="en-US" dirty="0">
              <a:cs typeface="Calibri"/>
            </a:rPr>
            <a:t>AR6 =  ARMA(6,1,0) </a:t>
          </a:r>
        </a:p>
      </dgm:t>
    </dgm:pt>
    <dgm:pt modelId="{C2ABB475-3B98-D44C-B9AA-26D894DBD42C}" type="parTrans" cxnId="{8CE2EBC4-68BA-424F-9CA1-A1F73F424688}">
      <dgm:prSet/>
      <dgm:spPr/>
      <dgm:t>
        <a:bodyPr/>
        <a:lstStyle/>
        <a:p>
          <a:endParaRPr lang="en-US"/>
        </a:p>
      </dgm:t>
    </dgm:pt>
    <dgm:pt modelId="{D78FB556-7C43-2E46-BD16-C4BAD0D2F0EF}" type="sibTrans" cxnId="{8CE2EBC4-68BA-424F-9CA1-A1F73F424688}">
      <dgm:prSet/>
      <dgm:spPr/>
      <dgm:t>
        <a:bodyPr/>
        <a:lstStyle/>
        <a:p>
          <a:endParaRPr lang="en-US"/>
        </a:p>
      </dgm:t>
    </dgm:pt>
    <dgm:pt modelId="{12563D6B-C4AD-FE4C-92B4-64034336031B}">
      <dgm:prSet/>
      <dgm:spPr/>
      <dgm:t>
        <a:bodyPr/>
        <a:lstStyle/>
        <a:p>
          <a:r>
            <a:rPr lang="en-US" dirty="0">
              <a:ea typeface="+mn-lt"/>
              <a:cs typeface="+mn-lt"/>
            </a:rPr>
            <a:t>Non-Seasonal Model</a:t>
          </a:r>
          <a:endParaRPr lang="en-US" dirty="0">
            <a:cs typeface="Calibri"/>
          </a:endParaRPr>
        </a:p>
      </dgm:t>
    </dgm:pt>
    <dgm:pt modelId="{4A26B682-930E-AE4C-9A1B-72429DED93A6}" type="parTrans" cxnId="{23E19FD6-BBB1-8746-8E7E-C20F3B3E709F}">
      <dgm:prSet/>
      <dgm:spPr/>
      <dgm:t>
        <a:bodyPr/>
        <a:lstStyle/>
        <a:p>
          <a:endParaRPr lang="en-US"/>
        </a:p>
      </dgm:t>
    </dgm:pt>
    <dgm:pt modelId="{7E23E3E9-9435-A04A-915C-77960E79CC51}" type="sibTrans" cxnId="{23E19FD6-BBB1-8746-8E7E-C20F3B3E709F}">
      <dgm:prSet/>
      <dgm:spPr/>
      <dgm:t>
        <a:bodyPr/>
        <a:lstStyle/>
        <a:p>
          <a:endParaRPr lang="en-US"/>
        </a:p>
      </dgm:t>
    </dgm:pt>
    <dgm:pt modelId="{C0F3F30A-865C-7842-B117-C421882A1B48}">
      <dgm:prSet/>
      <dgm:spPr/>
      <dgm:t>
        <a:bodyPr/>
        <a:lstStyle/>
        <a:p>
          <a:r>
            <a:rPr lang="en-US" dirty="0">
              <a:cs typeface="Calibri"/>
            </a:rPr>
            <a:t>ARMA(6,1,1) </a:t>
          </a:r>
        </a:p>
      </dgm:t>
    </dgm:pt>
    <dgm:pt modelId="{F6EF97E2-F85C-634B-812F-61029997110E}" type="parTrans" cxnId="{A361F767-B318-6C47-9339-22459931799B}">
      <dgm:prSet/>
      <dgm:spPr/>
      <dgm:t>
        <a:bodyPr/>
        <a:lstStyle/>
        <a:p>
          <a:endParaRPr lang="en-US"/>
        </a:p>
      </dgm:t>
    </dgm:pt>
    <dgm:pt modelId="{E3BC244E-9D12-F544-B1F6-9ED23D8CCBB6}" type="sibTrans" cxnId="{A361F767-B318-6C47-9339-22459931799B}">
      <dgm:prSet/>
      <dgm:spPr/>
      <dgm:t>
        <a:bodyPr/>
        <a:lstStyle/>
        <a:p>
          <a:endParaRPr lang="en-US"/>
        </a:p>
      </dgm:t>
    </dgm:pt>
    <dgm:pt modelId="{28592115-5E05-F64D-A95D-8BB4F994926D}">
      <dgm:prSet/>
      <dgm:spPr/>
      <dgm:t>
        <a:bodyPr/>
        <a:lstStyle/>
        <a:p>
          <a:r>
            <a:rPr lang="en-US" dirty="0">
              <a:ea typeface="+mn-lt"/>
              <a:cs typeface="+mn-lt"/>
            </a:rPr>
            <a:t>Non-Seasonal Model</a:t>
          </a:r>
          <a:r>
            <a:rPr lang="en-US" dirty="0">
              <a:cs typeface="Calibri"/>
            </a:rPr>
            <a:t> </a:t>
          </a:r>
        </a:p>
      </dgm:t>
    </dgm:pt>
    <dgm:pt modelId="{381C3184-FDDF-9540-8256-141446879278}" type="parTrans" cxnId="{58D1FE23-0D43-2F4D-B392-61EA9C0A7B14}">
      <dgm:prSet/>
      <dgm:spPr/>
      <dgm:t>
        <a:bodyPr/>
        <a:lstStyle/>
        <a:p>
          <a:endParaRPr lang="en-US"/>
        </a:p>
      </dgm:t>
    </dgm:pt>
    <dgm:pt modelId="{1B1536FE-AB8E-D245-A6DE-3C58D074C97D}" type="sibTrans" cxnId="{58D1FE23-0D43-2F4D-B392-61EA9C0A7B14}">
      <dgm:prSet/>
      <dgm:spPr/>
      <dgm:t>
        <a:bodyPr/>
        <a:lstStyle/>
        <a:p>
          <a:endParaRPr lang="en-US"/>
        </a:p>
      </dgm:t>
    </dgm:pt>
    <dgm:pt modelId="{FBBFF4EC-151E-9347-AFAD-2184C0446CA5}">
      <dgm:prSet/>
      <dgm:spPr/>
      <dgm:t>
        <a:bodyPr/>
        <a:lstStyle/>
        <a:p>
          <a:r>
            <a:rPr lang="en-US" dirty="0">
              <a:cs typeface="Calibri"/>
            </a:rPr>
            <a:t> ARMA(2,1,2)</a:t>
          </a:r>
        </a:p>
      </dgm:t>
    </dgm:pt>
    <dgm:pt modelId="{1BDAD7A4-46A0-1542-85A6-3CFABCB3DEB6}" type="parTrans" cxnId="{32D6FB2E-F584-3D48-AEAC-3B030CA60F7F}">
      <dgm:prSet/>
      <dgm:spPr/>
      <dgm:t>
        <a:bodyPr/>
        <a:lstStyle/>
        <a:p>
          <a:endParaRPr lang="en-US"/>
        </a:p>
      </dgm:t>
    </dgm:pt>
    <dgm:pt modelId="{5ECDF3A2-3832-8345-9F6A-4015EEAE82A2}" type="sibTrans" cxnId="{32D6FB2E-F584-3D48-AEAC-3B030CA60F7F}">
      <dgm:prSet/>
      <dgm:spPr/>
      <dgm:t>
        <a:bodyPr/>
        <a:lstStyle/>
        <a:p>
          <a:endParaRPr lang="en-US"/>
        </a:p>
      </dgm:t>
    </dgm:pt>
    <dgm:pt modelId="{1DF5BEE5-C458-2046-9692-1A17F13D9E82}">
      <dgm:prSet/>
      <dgm:spPr/>
      <dgm:t>
        <a:bodyPr/>
        <a:lstStyle/>
        <a:p>
          <a:r>
            <a:rPr lang="en-US" dirty="0">
              <a:cs typeface="Calibri"/>
            </a:rPr>
            <a:t>last period value</a:t>
          </a:r>
        </a:p>
      </dgm:t>
    </dgm:pt>
    <dgm:pt modelId="{A2F793F7-919B-8E4A-8475-EB1328FCB008}" type="parTrans" cxnId="{2CE0F2AD-4D69-934E-B0D8-25C56EE92606}">
      <dgm:prSet/>
      <dgm:spPr/>
      <dgm:t>
        <a:bodyPr/>
        <a:lstStyle/>
        <a:p>
          <a:endParaRPr lang="en-US"/>
        </a:p>
      </dgm:t>
    </dgm:pt>
    <dgm:pt modelId="{55A6F945-54BF-6E4C-AB84-F1CF476FA9B7}" type="sibTrans" cxnId="{2CE0F2AD-4D69-934E-B0D8-25C56EE92606}">
      <dgm:prSet/>
      <dgm:spPr/>
      <dgm:t>
        <a:bodyPr/>
        <a:lstStyle/>
        <a:p>
          <a:endParaRPr lang="en-US"/>
        </a:p>
      </dgm:t>
    </dgm:pt>
    <dgm:pt modelId="{2DA18D3B-41B4-B745-9CD3-9972AC752E6B}">
      <dgm:prSet/>
      <dgm:spPr/>
      <dgm:t>
        <a:bodyPr/>
        <a:lstStyle/>
        <a:p>
          <a:r>
            <a:rPr lang="en-US" dirty="0">
              <a:cs typeface="Calibri"/>
            </a:rPr>
            <a:t> Average of last 4 periods</a:t>
          </a:r>
        </a:p>
      </dgm:t>
    </dgm:pt>
    <dgm:pt modelId="{B8D00D50-4A2A-0643-AFDE-8485417EB151}" type="parTrans" cxnId="{127AE36D-0DE8-164F-81FF-5A0B3B457FE7}">
      <dgm:prSet/>
      <dgm:spPr/>
      <dgm:t>
        <a:bodyPr/>
        <a:lstStyle/>
        <a:p>
          <a:endParaRPr lang="en-US"/>
        </a:p>
      </dgm:t>
    </dgm:pt>
    <dgm:pt modelId="{F7401FF8-3E82-2A44-BBA7-087711D5D9A6}" type="sibTrans" cxnId="{127AE36D-0DE8-164F-81FF-5A0B3B457FE7}">
      <dgm:prSet/>
      <dgm:spPr/>
      <dgm:t>
        <a:bodyPr/>
        <a:lstStyle/>
        <a:p>
          <a:endParaRPr lang="en-US"/>
        </a:p>
      </dgm:t>
    </dgm:pt>
    <dgm:pt modelId="{03DE98C9-5F73-FB41-9AD9-A917F550739A}" type="pres">
      <dgm:prSet presAssocID="{A19F350A-C234-D24B-BDEA-1A09B28B088D}" presName="vert0" presStyleCnt="0">
        <dgm:presLayoutVars>
          <dgm:dir/>
          <dgm:animOne val="branch"/>
          <dgm:animLvl val="lvl"/>
        </dgm:presLayoutVars>
      </dgm:prSet>
      <dgm:spPr/>
    </dgm:pt>
    <dgm:pt modelId="{5AF66B6E-F15D-2441-B86F-B47C92FE499A}" type="pres">
      <dgm:prSet presAssocID="{CBA32921-D792-E241-B20F-9AB191435BC5}" presName="thickLine" presStyleLbl="alignNode1" presStyleIdx="0" presStyleCnt="7"/>
      <dgm:spPr/>
    </dgm:pt>
    <dgm:pt modelId="{93079C8E-8AC3-2C41-ACBB-CDA4D412A848}" type="pres">
      <dgm:prSet presAssocID="{CBA32921-D792-E241-B20F-9AB191435BC5}" presName="horz1" presStyleCnt="0"/>
      <dgm:spPr/>
    </dgm:pt>
    <dgm:pt modelId="{0FB5E43E-B40F-D741-8408-945BEED14AC8}" type="pres">
      <dgm:prSet presAssocID="{CBA32921-D792-E241-B20F-9AB191435BC5}" presName="tx1" presStyleLbl="revTx" presStyleIdx="0" presStyleCnt="19" custScaleX="169689"/>
      <dgm:spPr/>
    </dgm:pt>
    <dgm:pt modelId="{9DF406B8-3F3E-A44C-BBAF-47C1AFBC8208}" type="pres">
      <dgm:prSet presAssocID="{CBA32921-D792-E241-B20F-9AB191435BC5}" presName="vert1" presStyleCnt="0"/>
      <dgm:spPr/>
    </dgm:pt>
    <dgm:pt modelId="{1D12D6BC-B712-3146-AB26-9B01FC16603E}" type="pres">
      <dgm:prSet presAssocID="{C26263FF-FEA6-434E-A4C3-1B906EE37702}" presName="vertSpace2a" presStyleCnt="0"/>
      <dgm:spPr/>
    </dgm:pt>
    <dgm:pt modelId="{0A94E617-42F8-804B-B753-025785CBB67F}" type="pres">
      <dgm:prSet presAssocID="{C26263FF-FEA6-434E-A4C3-1B906EE37702}" presName="horz2" presStyleCnt="0"/>
      <dgm:spPr/>
    </dgm:pt>
    <dgm:pt modelId="{7E9565C6-379E-AD40-BFAF-BE6597BB8763}" type="pres">
      <dgm:prSet presAssocID="{C26263FF-FEA6-434E-A4C3-1B906EE37702}" presName="horzSpace2" presStyleCnt="0"/>
      <dgm:spPr/>
    </dgm:pt>
    <dgm:pt modelId="{A86DED7C-0283-B24F-A9BB-24A6D669D371}" type="pres">
      <dgm:prSet presAssocID="{C26263FF-FEA6-434E-A4C3-1B906EE37702}" presName="tx2" presStyleLbl="revTx" presStyleIdx="1" presStyleCnt="19"/>
      <dgm:spPr/>
    </dgm:pt>
    <dgm:pt modelId="{BB06FA17-425D-7649-BBFE-7FD61066881C}" type="pres">
      <dgm:prSet presAssocID="{C26263FF-FEA6-434E-A4C3-1B906EE37702}" presName="vert2" presStyleCnt="0"/>
      <dgm:spPr/>
    </dgm:pt>
    <dgm:pt modelId="{EFECDF0E-36EC-8542-8BE3-E7B0CD6FF2F7}" type="pres">
      <dgm:prSet presAssocID="{C26263FF-FEA6-434E-A4C3-1B906EE37702}" presName="thinLine2b" presStyleLbl="callout" presStyleIdx="0" presStyleCnt="12"/>
      <dgm:spPr/>
    </dgm:pt>
    <dgm:pt modelId="{AD1766CB-ED2D-1842-8B6C-B1DA20DDD0F2}" type="pres">
      <dgm:prSet presAssocID="{C26263FF-FEA6-434E-A4C3-1B906EE37702}" presName="vertSpace2b" presStyleCnt="0"/>
      <dgm:spPr/>
    </dgm:pt>
    <dgm:pt modelId="{D83C1BCA-E588-ED47-81BD-E1590E84DFD9}" type="pres">
      <dgm:prSet presAssocID="{38D11907-377F-644F-AE26-227D6287592B}" presName="horz2" presStyleCnt="0"/>
      <dgm:spPr/>
    </dgm:pt>
    <dgm:pt modelId="{18D3177E-EAE5-D341-AC1F-BCF4E69474EA}" type="pres">
      <dgm:prSet presAssocID="{38D11907-377F-644F-AE26-227D6287592B}" presName="horzSpace2" presStyleCnt="0"/>
      <dgm:spPr/>
    </dgm:pt>
    <dgm:pt modelId="{E47B6CFB-9DEF-E543-803F-C158317B5D92}" type="pres">
      <dgm:prSet presAssocID="{38D11907-377F-644F-AE26-227D6287592B}" presName="tx2" presStyleLbl="revTx" presStyleIdx="2" presStyleCnt="19"/>
      <dgm:spPr/>
    </dgm:pt>
    <dgm:pt modelId="{9350A766-1C6D-7548-91E3-92861941BEF5}" type="pres">
      <dgm:prSet presAssocID="{38D11907-377F-644F-AE26-227D6287592B}" presName="vert2" presStyleCnt="0"/>
      <dgm:spPr/>
    </dgm:pt>
    <dgm:pt modelId="{A0C77F6A-5AAB-CA48-9FE8-9A2196FDE9FA}" type="pres">
      <dgm:prSet presAssocID="{38D11907-377F-644F-AE26-227D6287592B}" presName="thinLine2b" presStyleLbl="callout" presStyleIdx="1" presStyleCnt="12"/>
      <dgm:spPr/>
    </dgm:pt>
    <dgm:pt modelId="{931D2AE3-C2B7-A243-AA07-D9B74D561A69}" type="pres">
      <dgm:prSet presAssocID="{38D11907-377F-644F-AE26-227D6287592B}" presName="vertSpace2b" presStyleCnt="0"/>
      <dgm:spPr/>
    </dgm:pt>
    <dgm:pt modelId="{FF28D119-9C1B-074E-8D8C-FB7B4A4C50B8}" type="pres">
      <dgm:prSet presAssocID="{132575B4-3F75-A34A-A91A-3A628D271030}" presName="thickLine" presStyleLbl="alignNode1" presStyleIdx="1" presStyleCnt="7"/>
      <dgm:spPr/>
    </dgm:pt>
    <dgm:pt modelId="{C570EB70-6F8A-734D-9669-927EA1B27B73}" type="pres">
      <dgm:prSet presAssocID="{132575B4-3F75-A34A-A91A-3A628D271030}" presName="horz1" presStyleCnt="0"/>
      <dgm:spPr/>
    </dgm:pt>
    <dgm:pt modelId="{D30A38B5-D0A3-414A-B047-08B6FCD9E05E}" type="pres">
      <dgm:prSet presAssocID="{132575B4-3F75-A34A-A91A-3A628D271030}" presName="tx1" presStyleLbl="revTx" presStyleIdx="3" presStyleCnt="19" custScaleX="169689"/>
      <dgm:spPr/>
    </dgm:pt>
    <dgm:pt modelId="{FEAD4FE2-5ECF-7E42-88D0-149A1D0C1641}" type="pres">
      <dgm:prSet presAssocID="{132575B4-3F75-A34A-A91A-3A628D271030}" presName="vert1" presStyleCnt="0"/>
      <dgm:spPr/>
    </dgm:pt>
    <dgm:pt modelId="{87FEF0A7-B1EA-384F-A885-18CA934A785F}" type="pres">
      <dgm:prSet presAssocID="{7559AFFE-B5E3-424E-B790-B7C5E333D041}" presName="vertSpace2a" presStyleCnt="0"/>
      <dgm:spPr/>
    </dgm:pt>
    <dgm:pt modelId="{51E0B91F-8B5E-5F48-BCAB-2334E7CC3B9C}" type="pres">
      <dgm:prSet presAssocID="{7559AFFE-B5E3-424E-B790-B7C5E333D041}" presName="horz2" presStyleCnt="0"/>
      <dgm:spPr/>
    </dgm:pt>
    <dgm:pt modelId="{C9B75AAD-7DFC-D342-AE73-6BEAE6F6ED6A}" type="pres">
      <dgm:prSet presAssocID="{7559AFFE-B5E3-424E-B790-B7C5E333D041}" presName="horzSpace2" presStyleCnt="0"/>
      <dgm:spPr/>
    </dgm:pt>
    <dgm:pt modelId="{6D50306D-DD9A-F244-B96E-07DE72A972C0}" type="pres">
      <dgm:prSet presAssocID="{7559AFFE-B5E3-424E-B790-B7C5E333D041}" presName="tx2" presStyleLbl="revTx" presStyleIdx="4" presStyleCnt="19"/>
      <dgm:spPr/>
    </dgm:pt>
    <dgm:pt modelId="{5C136763-4291-3C46-BFB0-91200B5BDD9D}" type="pres">
      <dgm:prSet presAssocID="{7559AFFE-B5E3-424E-B790-B7C5E333D041}" presName="vert2" presStyleCnt="0"/>
      <dgm:spPr/>
    </dgm:pt>
    <dgm:pt modelId="{97E60E02-6EC5-6040-BAF1-72378CDB5EFA}" type="pres">
      <dgm:prSet presAssocID="{7559AFFE-B5E3-424E-B790-B7C5E333D041}" presName="thinLine2b" presStyleLbl="callout" presStyleIdx="2" presStyleCnt="12"/>
      <dgm:spPr/>
    </dgm:pt>
    <dgm:pt modelId="{140485E9-A2F2-164F-8DE0-4CDA527C7447}" type="pres">
      <dgm:prSet presAssocID="{7559AFFE-B5E3-424E-B790-B7C5E333D041}" presName="vertSpace2b" presStyleCnt="0"/>
      <dgm:spPr/>
    </dgm:pt>
    <dgm:pt modelId="{76F0BC45-9A0B-9747-9EFB-EE12A06B22F0}" type="pres">
      <dgm:prSet presAssocID="{B26AE7AB-85C4-F14D-8057-1ECBF35D5514}" presName="horz2" presStyleCnt="0"/>
      <dgm:spPr/>
    </dgm:pt>
    <dgm:pt modelId="{C29AA28B-DBE8-2E49-827C-C4A78CCD90B8}" type="pres">
      <dgm:prSet presAssocID="{B26AE7AB-85C4-F14D-8057-1ECBF35D5514}" presName="horzSpace2" presStyleCnt="0"/>
      <dgm:spPr/>
    </dgm:pt>
    <dgm:pt modelId="{ECEC7050-5130-7D44-A933-8B2DC8949A37}" type="pres">
      <dgm:prSet presAssocID="{B26AE7AB-85C4-F14D-8057-1ECBF35D5514}" presName="tx2" presStyleLbl="revTx" presStyleIdx="5" presStyleCnt="19"/>
      <dgm:spPr/>
    </dgm:pt>
    <dgm:pt modelId="{6F1CC3AA-97CF-944A-B03F-05DA40A93EA4}" type="pres">
      <dgm:prSet presAssocID="{B26AE7AB-85C4-F14D-8057-1ECBF35D5514}" presName="vert2" presStyleCnt="0"/>
      <dgm:spPr/>
    </dgm:pt>
    <dgm:pt modelId="{E244CC40-F437-9949-9EEB-CFAA2CE8C140}" type="pres">
      <dgm:prSet presAssocID="{B26AE7AB-85C4-F14D-8057-1ECBF35D5514}" presName="thinLine2b" presStyleLbl="callout" presStyleIdx="3" presStyleCnt="12"/>
      <dgm:spPr/>
    </dgm:pt>
    <dgm:pt modelId="{37953F31-EB71-254E-B889-715445C67AF0}" type="pres">
      <dgm:prSet presAssocID="{B26AE7AB-85C4-F14D-8057-1ECBF35D5514}" presName="vertSpace2b" presStyleCnt="0"/>
      <dgm:spPr/>
    </dgm:pt>
    <dgm:pt modelId="{1FE4D959-08D3-7D4A-AFB2-7FC1380FE9A2}" type="pres">
      <dgm:prSet presAssocID="{5A22FBBA-8E7E-FE4C-85AD-850051082A27}" presName="thickLine" presStyleLbl="alignNode1" presStyleIdx="2" presStyleCnt="7"/>
      <dgm:spPr/>
    </dgm:pt>
    <dgm:pt modelId="{3EEFC0B9-C127-1847-B5AC-FED6BF9ACA90}" type="pres">
      <dgm:prSet presAssocID="{5A22FBBA-8E7E-FE4C-85AD-850051082A27}" presName="horz1" presStyleCnt="0"/>
      <dgm:spPr/>
    </dgm:pt>
    <dgm:pt modelId="{7D35D74F-7E98-724E-A384-2B5A372636A9}" type="pres">
      <dgm:prSet presAssocID="{5A22FBBA-8E7E-FE4C-85AD-850051082A27}" presName="tx1" presStyleLbl="revTx" presStyleIdx="6" presStyleCnt="19" custScaleX="169689"/>
      <dgm:spPr/>
    </dgm:pt>
    <dgm:pt modelId="{778A3211-C498-D140-9E91-B48D8A1AF6D0}" type="pres">
      <dgm:prSet presAssocID="{5A22FBBA-8E7E-FE4C-85AD-850051082A27}" presName="vert1" presStyleCnt="0"/>
      <dgm:spPr/>
    </dgm:pt>
    <dgm:pt modelId="{703FB5BD-5DC7-3E41-A5FA-2D83C253CFB2}" type="pres">
      <dgm:prSet presAssocID="{4D3840ED-E8E7-3147-A1BF-20B330524CC6}" presName="vertSpace2a" presStyleCnt="0"/>
      <dgm:spPr/>
    </dgm:pt>
    <dgm:pt modelId="{491B324B-0BCE-E246-8E32-7BFD5EBCA071}" type="pres">
      <dgm:prSet presAssocID="{4D3840ED-E8E7-3147-A1BF-20B330524CC6}" presName="horz2" presStyleCnt="0"/>
      <dgm:spPr/>
    </dgm:pt>
    <dgm:pt modelId="{573E9433-A723-1C4E-94C7-89F51CA46A9A}" type="pres">
      <dgm:prSet presAssocID="{4D3840ED-E8E7-3147-A1BF-20B330524CC6}" presName="horzSpace2" presStyleCnt="0"/>
      <dgm:spPr/>
    </dgm:pt>
    <dgm:pt modelId="{0985F5B0-489F-AE4E-B1D2-1611C221CE95}" type="pres">
      <dgm:prSet presAssocID="{4D3840ED-E8E7-3147-A1BF-20B330524CC6}" presName="tx2" presStyleLbl="revTx" presStyleIdx="7" presStyleCnt="19"/>
      <dgm:spPr/>
    </dgm:pt>
    <dgm:pt modelId="{7D168474-73F7-154A-9A25-483FC8A738A6}" type="pres">
      <dgm:prSet presAssocID="{4D3840ED-E8E7-3147-A1BF-20B330524CC6}" presName="vert2" presStyleCnt="0"/>
      <dgm:spPr/>
    </dgm:pt>
    <dgm:pt modelId="{F9E27F55-35B9-A843-90EA-5DFDA8FBF63A}" type="pres">
      <dgm:prSet presAssocID="{4D3840ED-E8E7-3147-A1BF-20B330524CC6}" presName="thinLine2b" presStyleLbl="callout" presStyleIdx="4" presStyleCnt="12"/>
      <dgm:spPr/>
    </dgm:pt>
    <dgm:pt modelId="{FC3BBFA6-15BF-DF45-A78F-98561C82C116}" type="pres">
      <dgm:prSet presAssocID="{4D3840ED-E8E7-3147-A1BF-20B330524CC6}" presName="vertSpace2b" presStyleCnt="0"/>
      <dgm:spPr/>
    </dgm:pt>
    <dgm:pt modelId="{F87205E8-FCB3-814E-9D3B-0C1CBBD260B9}" type="pres">
      <dgm:prSet presAssocID="{174C7095-868A-8B48-BD50-B37D9DC9391A}" presName="horz2" presStyleCnt="0"/>
      <dgm:spPr/>
    </dgm:pt>
    <dgm:pt modelId="{AAE81ED9-738E-B143-8733-A4FC6AF96817}" type="pres">
      <dgm:prSet presAssocID="{174C7095-868A-8B48-BD50-B37D9DC9391A}" presName="horzSpace2" presStyleCnt="0"/>
      <dgm:spPr/>
    </dgm:pt>
    <dgm:pt modelId="{D5AF03C2-1ECE-4B47-AFD7-6B35167F2308}" type="pres">
      <dgm:prSet presAssocID="{174C7095-868A-8B48-BD50-B37D9DC9391A}" presName="tx2" presStyleLbl="revTx" presStyleIdx="8" presStyleCnt="19"/>
      <dgm:spPr/>
    </dgm:pt>
    <dgm:pt modelId="{D9D49F95-CACC-7449-B3F8-DC68304C4F26}" type="pres">
      <dgm:prSet presAssocID="{174C7095-868A-8B48-BD50-B37D9DC9391A}" presName="vert2" presStyleCnt="0"/>
      <dgm:spPr/>
    </dgm:pt>
    <dgm:pt modelId="{9EBC34BF-3E33-6947-9354-871F308F0EB4}" type="pres">
      <dgm:prSet presAssocID="{174C7095-868A-8B48-BD50-B37D9DC9391A}" presName="thinLine2b" presStyleLbl="callout" presStyleIdx="5" presStyleCnt="12"/>
      <dgm:spPr/>
    </dgm:pt>
    <dgm:pt modelId="{D1A2E3F8-3BAB-4041-BB7E-5123D64688D2}" type="pres">
      <dgm:prSet presAssocID="{174C7095-868A-8B48-BD50-B37D9DC9391A}" presName="vertSpace2b" presStyleCnt="0"/>
      <dgm:spPr/>
    </dgm:pt>
    <dgm:pt modelId="{4B15A1B6-7DEB-6340-95E7-CE706D19A60F}" type="pres">
      <dgm:prSet presAssocID="{F9532AFA-5F73-3C4E-AF93-58C1CE369781}" presName="thickLine" presStyleLbl="alignNode1" presStyleIdx="3" presStyleCnt="7"/>
      <dgm:spPr/>
    </dgm:pt>
    <dgm:pt modelId="{004C43C1-84F6-984B-B18A-DE6B1FC44E3F}" type="pres">
      <dgm:prSet presAssocID="{F9532AFA-5F73-3C4E-AF93-58C1CE369781}" presName="horz1" presStyleCnt="0"/>
      <dgm:spPr/>
    </dgm:pt>
    <dgm:pt modelId="{AED0435F-D033-C641-BDCC-8BD40B313E35}" type="pres">
      <dgm:prSet presAssocID="{F9532AFA-5F73-3C4E-AF93-58C1CE369781}" presName="tx1" presStyleLbl="revTx" presStyleIdx="9" presStyleCnt="19" custScaleX="169878"/>
      <dgm:spPr/>
    </dgm:pt>
    <dgm:pt modelId="{4AF07619-1AC4-A148-A7B6-DD7B76D0D8A0}" type="pres">
      <dgm:prSet presAssocID="{F9532AFA-5F73-3C4E-AF93-58C1CE369781}" presName="vert1" presStyleCnt="0"/>
      <dgm:spPr/>
    </dgm:pt>
    <dgm:pt modelId="{DB31E641-8BCA-574F-BD79-BB643870F5BF}" type="pres">
      <dgm:prSet presAssocID="{12563D6B-C4AD-FE4C-92B4-64034336031B}" presName="vertSpace2a" presStyleCnt="0"/>
      <dgm:spPr/>
    </dgm:pt>
    <dgm:pt modelId="{0AB04CB3-EA81-A74D-BD54-22372B3AC08D}" type="pres">
      <dgm:prSet presAssocID="{12563D6B-C4AD-FE4C-92B4-64034336031B}" presName="horz2" presStyleCnt="0"/>
      <dgm:spPr/>
    </dgm:pt>
    <dgm:pt modelId="{62CC42B7-DB4C-2244-A251-BCA3F354196F}" type="pres">
      <dgm:prSet presAssocID="{12563D6B-C4AD-FE4C-92B4-64034336031B}" presName="horzSpace2" presStyleCnt="0"/>
      <dgm:spPr/>
    </dgm:pt>
    <dgm:pt modelId="{E899A4A2-EC25-7147-9861-E6D63F5751B3}" type="pres">
      <dgm:prSet presAssocID="{12563D6B-C4AD-FE4C-92B4-64034336031B}" presName="tx2" presStyleLbl="revTx" presStyleIdx="10" presStyleCnt="19"/>
      <dgm:spPr/>
    </dgm:pt>
    <dgm:pt modelId="{3AD717CC-F376-CF40-8078-B79A7E91CFCC}" type="pres">
      <dgm:prSet presAssocID="{12563D6B-C4AD-FE4C-92B4-64034336031B}" presName="vert2" presStyleCnt="0"/>
      <dgm:spPr/>
    </dgm:pt>
    <dgm:pt modelId="{849A51E5-7D02-124E-B5F3-7444D3862866}" type="pres">
      <dgm:prSet presAssocID="{12563D6B-C4AD-FE4C-92B4-64034336031B}" presName="thinLine2b" presStyleLbl="callout" presStyleIdx="6" presStyleCnt="12"/>
      <dgm:spPr/>
    </dgm:pt>
    <dgm:pt modelId="{C93AC02A-4A64-874F-8A92-092CFD616EFD}" type="pres">
      <dgm:prSet presAssocID="{12563D6B-C4AD-FE4C-92B4-64034336031B}" presName="vertSpace2b" presStyleCnt="0"/>
      <dgm:spPr/>
    </dgm:pt>
    <dgm:pt modelId="{A117B643-C6FA-2444-90A7-9E7EA49BD5D5}" type="pres">
      <dgm:prSet presAssocID="{C0F3F30A-865C-7842-B117-C421882A1B48}" presName="horz2" presStyleCnt="0"/>
      <dgm:spPr/>
    </dgm:pt>
    <dgm:pt modelId="{5A673C09-A8FF-5849-85B7-E724AAB83CD3}" type="pres">
      <dgm:prSet presAssocID="{C0F3F30A-865C-7842-B117-C421882A1B48}" presName="horzSpace2" presStyleCnt="0"/>
      <dgm:spPr/>
    </dgm:pt>
    <dgm:pt modelId="{CA36D0AA-B019-2B42-9332-6C67CB55D453}" type="pres">
      <dgm:prSet presAssocID="{C0F3F30A-865C-7842-B117-C421882A1B48}" presName="tx2" presStyleLbl="revTx" presStyleIdx="11" presStyleCnt="19"/>
      <dgm:spPr/>
    </dgm:pt>
    <dgm:pt modelId="{DE46E46A-BED9-E14F-96C7-E63AC81BB0A1}" type="pres">
      <dgm:prSet presAssocID="{C0F3F30A-865C-7842-B117-C421882A1B48}" presName="vert2" presStyleCnt="0"/>
      <dgm:spPr/>
    </dgm:pt>
    <dgm:pt modelId="{DD71E67A-F223-5340-A377-C420868B8885}" type="pres">
      <dgm:prSet presAssocID="{C0F3F30A-865C-7842-B117-C421882A1B48}" presName="thinLine2b" presStyleLbl="callout" presStyleIdx="7" presStyleCnt="12"/>
      <dgm:spPr/>
    </dgm:pt>
    <dgm:pt modelId="{FDDB8B29-303B-1841-9783-BDC051EC6746}" type="pres">
      <dgm:prSet presAssocID="{C0F3F30A-865C-7842-B117-C421882A1B48}" presName="vertSpace2b" presStyleCnt="0"/>
      <dgm:spPr/>
    </dgm:pt>
    <dgm:pt modelId="{642FB916-812C-0741-8F7F-6FF09C0E1AF0}" type="pres">
      <dgm:prSet presAssocID="{FFF8AF31-B8F1-244D-BB8D-2B133D806382}" presName="thickLine" presStyleLbl="alignNode1" presStyleIdx="4" presStyleCnt="7"/>
      <dgm:spPr/>
    </dgm:pt>
    <dgm:pt modelId="{2AB32464-A0FF-AD41-A07F-5B7F6349D484}" type="pres">
      <dgm:prSet presAssocID="{FFF8AF31-B8F1-244D-BB8D-2B133D806382}" presName="horz1" presStyleCnt="0"/>
      <dgm:spPr/>
    </dgm:pt>
    <dgm:pt modelId="{428D7385-BD10-3046-BD2D-E2AF38A7549E}" type="pres">
      <dgm:prSet presAssocID="{FFF8AF31-B8F1-244D-BB8D-2B133D806382}" presName="tx1" presStyleLbl="revTx" presStyleIdx="12" presStyleCnt="19" custScaleX="168371"/>
      <dgm:spPr/>
    </dgm:pt>
    <dgm:pt modelId="{6811183D-8F29-4249-9FE1-E11CAB58F275}" type="pres">
      <dgm:prSet presAssocID="{FFF8AF31-B8F1-244D-BB8D-2B133D806382}" presName="vert1" presStyleCnt="0"/>
      <dgm:spPr/>
    </dgm:pt>
    <dgm:pt modelId="{CABDADFA-5839-0346-8250-41B3E5ACDE23}" type="pres">
      <dgm:prSet presAssocID="{28592115-5E05-F64D-A95D-8BB4F994926D}" presName="vertSpace2a" presStyleCnt="0"/>
      <dgm:spPr/>
    </dgm:pt>
    <dgm:pt modelId="{E6B14FA9-B42D-D541-BF38-5F861E6FDC38}" type="pres">
      <dgm:prSet presAssocID="{28592115-5E05-F64D-A95D-8BB4F994926D}" presName="horz2" presStyleCnt="0"/>
      <dgm:spPr/>
    </dgm:pt>
    <dgm:pt modelId="{4CF7459F-85B2-374B-8160-E84C5A507110}" type="pres">
      <dgm:prSet presAssocID="{28592115-5E05-F64D-A95D-8BB4F994926D}" presName="horzSpace2" presStyleCnt="0"/>
      <dgm:spPr/>
    </dgm:pt>
    <dgm:pt modelId="{4BFC385C-90F5-7645-A963-B6D020AE597A}" type="pres">
      <dgm:prSet presAssocID="{28592115-5E05-F64D-A95D-8BB4F994926D}" presName="tx2" presStyleLbl="revTx" presStyleIdx="13" presStyleCnt="19"/>
      <dgm:spPr/>
    </dgm:pt>
    <dgm:pt modelId="{FD10D876-A418-BA43-8EE2-5B6D2BEBD74F}" type="pres">
      <dgm:prSet presAssocID="{28592115-5E05-F64D-A95D-8BB4F994926D}" presName="vert2" presStyleCnt="0"/>
      <dgm:spPr/>
    </dgm:pt>
    <dgm:pt modelId="{6BFCA3C2-165D-704D-A02B-511DC7FFAFFF}" type="pres">
      <dgm:prSet presAssocID="{28592115-5E05-F64D-A95D-8BB4F994926D}" presName="thinLine2b" presStyleLbl="callout" presStyleIdx="8" presStyleCnt="12"/>
      <dgm:spPr/>
    </dgm:pt>
    <dgm:pt modelId="{A4698BDB-2EFF-E445-8DC9-BCF914D319AD}" type="pres">
      <dgm:prSet presAssocID="{28592115-5E05-F64D-A95D-8BB4F994926D}" presName="vertSpace2b" presStyleCnt="0"/>
      <dgm:spPr/>
    </dgm:pt>
    <dgm:pt modelId="{7FD13E5F-9996-3748-B0D5-225BACD9058A}" type="pres">
      <dgm:prSet presAssocID="{FBBFF4EC-151E-9347-AFAD-2184C0446CA5}" presName="horz2" presStyleCnt="0"/>
      <dgm:spPr/>
    </dgm:pt>
    <dgm:pt modelId="{81BFD3FB-405A-E743-B102-EC82E4B095D4}" type="pres">
      <dgm:prSet presAssocID="{FBBFF4EC-151E-9347-AFAD-2184C0446CA5}" presName="horzSpace2" presStyleCnt="0"/>
      <dgm:spPr/>
    </dgm:pt>
    <dgm:pt modelId="{F58FB2D4-E460-5240-BE10-E026EA1FE185}" type="pres">
      <dgm:prSet presAssocID="{FBBFF4EC-151E-9347-AFAD-2184C0446CA5}" presName="tx2" presStyleLbl="revTx" presStyleIdx="14" presStyleCnt="19"/>
      <dgm:spPr/>
    </dgm:pt>
    <dgm:pt modelId="{5E1FDDFF-30DB-9041-9FB0-88A506BF4636}" type="pres">
      <dgm:prSet presAssocID="{FBBFF4EC-151E-9347-AFAD-2184C0446CA5}" presName="vert2" presStyleCnt="0"/>
      <dgm:spPr/>
    </dgm:pt>
    <dgm:pt modelId="{D386AD88-CADD-7944-84A2-90B66F4A2273}" type="pres">
      <dgm:prSet presAssocID="{FBBFF4EC-151E-9347-AFAD-2184C0446CA5}" presName="thinLine2b" presStyleLbl="callout" presStyleIdx="9" presStyleCnt="12"/>
      <dgm:spPr/>
    </dgm:pt>
    <dgm:pt modelId="{6BF47689-02A9-5B42-A7D6-6993F20E7A45}" type="pres">
      <dgm:prSet presAssocID="{FBBFF4EC-151E-9347-AFAD-2184C0446CA5}" presName="vertSpace2b" presStyleCnt="0"/>
      <dgm:spPr/>
    </dgm:pt>
    <dgm:pt modelId="{7C4C2A9D-001A-5C42-9356-10A4C52FC70A}" type="pres">
      <dgm:prSet presAssocID="{DF8E70EB-5EB8-3E41-A033-2C4C6D48CED5}" presName="thickLine" presStyleLbl="alignNode1" presStyleIdx="5" presStyleCnt="7"/>
      <dgm:spPr/>
    </dgm:pt>
    <dgm:pt modelId="{EBFD43D7-7061-4245-9426-58A24EB28636}" type="pres">
      <dgm:prSet presAssocID="{DF8E70EB-5EB8-3E41-A033-2C4C6D48CED5}" presName="horz1" presStyleCnt="0"/>
      <dgm:spPr/>
    </dgm:pt>
    <dgm:pt modelId="{01977953-F9A7-6844-A65C-6101D06250EE}" type="pres">
      <dgm:prSet presAssocID="{DF8E70EB-5EB8-3E41-A033-2C4C6D48CED5}" presName="tx1" presStyleLbl="revTx" presStyleIdx="15" presStyleCnt="19" custScaleX="169689"/>
      <dgm:spPr/>
    </dgm:pt>
    <dgm:pt modelId="{FF77E95A-DE75-5841-B3B1-F13A90B712CE}" type="pres">
      <dgm:prSet presAssocID="{DF8E70EB-5EB8-3E41-A033-2C4C6D48CED5}" presName="vert1" presStyleCnt="0"/>
      <dgm:spPr/>
    </dgm:pt>
    <dgm:pt modelId="{8544C32D-B28C-2840-BAA6-F5BB24C6DCB4}" type="pres">
      <dgm:prSet presAssocID="{1DF5BEE5-C458-2046-9692-1A17F13D9E82}" presName="vertSpace2a" presStyleCnt="0"/>
      <dgm:spPr/>
    </dgm:pt>
    <dgm:pt modelId="{2B4BD007-0E90-C04F-BA3A-45CB77D334A2}" type="pres">
      <dgm:prSet presAssocID="{1DF5BEE5-C458-2046-9692-1A17F13D9E82}" presName="horz2" presStyleCnt="0"/>
      <dgm:spPr/>
    </dgm:pt>
    <dgm:pt modelId="{804C52A8-5CB4-A048-9971-CCD86CA177F9}" type="pres">
      <dgm:prSet presAssocID="{1DF5BEE5-C458-2046-9692-1A17F13D9E82}" presName="horzSpace2" presStyleCnt="0"/>
      <dgm:spPr/>
    </dgm:pt>
    <dgm:pt modelId="{4005E1F9-9537-0F40-B9EE-6FEBB5A13F79}" type="pres">
      <dgm:prSet presAssocID="{1DF5BEE5-C458-2046-9692-1A17F13D9E82}" presName="tx2" presStyleLbl="revTx" presStyleIdx="16" presStyleCnt="19"/>
      <dgm:spPr/>
    </dgm:pt>
    <dgm:pt modelId="{C3BD5DEC-B906-8046-B4B5-F0CD6752A6EF}" type="pres">
      <dgm:prSet presAssocID="{1DF5BEE5-C458-2046-9692-1A17F13D9E82}" presName="vert2" presStyleCnt="0"/>
      <dgm:spPr/>
    </dgm:pt>
    <dgm:pt modelId="{A863E107-A5CC-A242-9A83-64EA7182DE17}" type="pres">
      <dgm:prSet presAssocID="{1DF5BEE5-C458-2046-9692-1A17F13D9E82}" presName="thinLine2b" presStyleLbl="callout" presStyleIdx="10" presStyleCnt="12"/>
      <dgm:spPr/>
    </dgm:pt>
    <dgm:pt modelId="{7436DB40-0B16-AD49-80A0-B71AC4D6F8DA}" type="pres">
      <dgm:prSet presAssocID="{1DF5BEE5-C458-2046-9692-1A17F13D9E82}" presName="vertSpace2b" presStyleCnt="0"/>
      <dgm:spPr/>
    </dgm:pt>
    <dgm:pt modelId="{905A5398-A433-CC49-AE85-B401F77F727A}" type="pres">
      <dgm:prSet presAssocID="{D2B1ED22-C8DB-7646-8866-AC53550201B3}" presName="thickLine" presStyleLbl="alignNode1" presStyleIdx="6" presStyleCnt="7"/>
      <dgm:spPr/>
    </dgm:pt>
    <dgm:pt modelId="{ABE90C0C-5E95-3E49-AEF5-E8A7E6507183}" type="pres">
      <dgm:prSet presAssocID="{D2B1ED22-C8DB-7646-8866-AC53550201B3}" presName="horz1" presStyleCnt="0"/>
      <dgm:spPr/>
    </dgm:pt>
    <dgm:pt modelId="{3FCF059F-94B9-9944-8CCD-F8C72EFE7C60}" type="pres">
      <dgm:prSet presAssocID="{D2B1ED22-C8DB-7646-8866-AC53550201B3}" presName="tx1" presStyleLbl="revTx" presStyleIdx="17" presStyleCnt="19" custScaleX="169689"/>
      <dgm:spPr/>
    </dgm:pt>
    <dgm:pt modelId="{3FCD8811-707A-CD4D-8501-54C71ABD9B7D}" type="pres">
      <dgm:prSet presAssocID="{D2B1ED22-C8DB-7646-8866-AC53550201B3}" presName="vert1" presStyleCnt="0"/>
      <dgm:spPr/>
    </dgm:pt>
    <dgm:pt modelId="{910E6BD1-EA82-6A4C-BEA8-1BD88D8B2DE3}" type="pres">
      <dgm:prSet presAssocID="{2DA18D3B-41B4-B745-9CD3-9972AC752E6B}" presName="vertSpace2a" presStyleCnt="0"/>
      <dgm:spPr/>
    </dgm:pt>
    <dgm:pt modelId="{A8E26B43-33E0-E042-9A8C-BF30AB418758}" type="pres">
      <dgm:prSet presAssocID="{2DA18D3B-41B4-B745-9CD3-9972AC752E6B}" presName="horz2" presStyleCnt="0"/>
      <dgm:spPr/>
    </dgm:pt>
    <dgm:pt modelId="{AF3D681D-97D1-144B-9190-BDA64490E6C0}" type="pres">
      <dgm:prSet presAssocID="{2DA18D3B-41B4-B745-9CD3-9972AC752E6B}" presName="horzSpace2" presStyleCnt="0"/>
      <dgm:spPr/>
    </dgm:pt>
    <dgm:pt modelId="{7380CCA8-01BF-B245-9902-7D6FDD6F0F88}" type="pres">
      <dgm:prSet presAssocID="{2DA18D3B-41B4-B745-9CD3-9972AC752E6B}" presName="tx2" presStyleLbl="revTx" presStyleIdx="18" presStyleCnt="19"/>
      <dgm:spPr/>
    </dgm:pt>
    <dgm:pt modelId="{147D8697-1E5A-0345-AA88-223D2C6F176C}" type="pres">
      <dgm:prSet presAssocID="{2DA18D3B-41B4-B745-9CD3-9972AC752E6B}" presName="vert2" presStyleCnt="0"/>
      <dgm:spPr/>
    </dgm:pt>
    <dgm:pt modelId="{C7E5B006-C3CD-F343-A647-D063D9C16FF0}" type="pres">
      <dgm:prSet presAssocID="{2DA18D3B-41B4-B745-9CD3-9972AC752E6B}" presName="thinLine2b" presStyleLbl="callout" presStyleIdx="11" presStyleCnt="12"/>
      <dgm:spPr/>
    </dgm:pt>
    <dgm:pt modelId="{B65AD215-559E-2444-BF04-083B89AA6528}" type="pres">
      <dgm:prSet presAssocID="{2DA18D3B-41B4-B745-9CD3-9972AC752E6B}" presName="vertSpace2b" presStyleCnt="0"/>
      <dgm:spPr/>
    </dgm:pt>
  </dgm:ptLst>
  <dgm:cxnLst>
    <dgm:cxn modelId="{04659707-0D66-4143-9B98-2CBBADC4F24F}" type="presOf" srcId="{4D3840ED-E8E7-3147-A1BF-20B330524CC6}" destId="{0985F5B0-489F-AE4E-B1D2-1611C221CE95}" srcOrd="0" destOrd="0" presId="urn:microsoft.com/office/officeart/2008/layout/LinedList"/>
    <dgm:cxn modelId="{58D1FE23-0D43-2F4D-B392-61EA9C0A7B14}" srcId="{FFF8AF31-B8F1-244D-BB8D-2B133D806382}" destId="{28592115-5E05-F64D-A95D-8BB4F994926D}" srcOrd="0" destOrd="0" parTransId="{381C3184-FDDF-9540-8256-141446879278}" sibTransId="{1B1536FE-AB8E-D245-A6DE-3C58D074C97D}"/>
    <dgm:cxn modelId="{E83F982C-E190-2F4C-BB1B-DD6178A9CD3D}" type="presOf" srcId="{2DA18D3B-41B4-B745-9CD3-9972AC752E6B}" destId="{7380CCA8-01BF-B245-9902-7D6FDD6F0F88}" srcOrd="0" destOrd="0" presId="urn:microsoft.com/office/officeart/2008/layout/LinedList"/>
    <dgm:cxn modelId="{32D6FB2E-F584-3D48-AEAC-3B030CA60F7F}" srcId="{FFF8AF31-B8F1-244D-BB8D-2B133D806382}" destId="{FBBFF4EC-151E-9347-AFAD-2184C0446CA5}" srcOrd="1" destOrd="0" parTransId="{1BDAD7A4-46A0-1542-85A6-3CFABCB3DEB6}" sibTransId="{5ECDF3A2-3832-8345-9F6A-4015EEAE82A2}"/>
    <dgm:cxn modelId="{818F6A2F-108F-3F4B-A342-A0646C54DDB8}" type="presOf" srcId="{174C7095-868A-8B48-BD50-B37D9DC9391A}" destId="{D5AF03C2-1ECE-4B47-AFD7-6B35167F2308}" srcOrd="0" destOrd="0" presId="urn:microsoft.com/office/officeart/2008/layout/LinedList"/>
    <dgm:cxn modelId="{32E7933E-7529-5940-A886-DC33DD05E912}" srcId="{A19F350A-C234-D24B-BDEA-1A09B28B088D}" destId="{F9532AFA-5F73-3C4E-AF93-58C1CE369781}" srcOrd="3" destOrd="0" parTransId="{7354A598-E8B9-3142-A598-8C0397F01C4D}" sibTransId="{43FE0760-6CE7-3843-BEBC-E1924436BD9D}"/>
    <dgm:cxn modelId="{39214B41-134F-DF48-85AA-C692FCE65133}" srcId="{CBA32921-D792-E241-B20F-9AB191435BC5}" destId="{38D11907-377F-644F-AE26-227D6287592B}" srcOrd="1" destOrd="0" parTransId="{EC095DCA-A892-874A-A77F-CA07F747B10F}" sibTransId="{4DFECEED-5786-EC4B-9B31-71E504D623E3}"/>
    <dgm:cxn modelId="{76FE8941-B1D0-A14A-96FD-06A18316F9D1}" type="presOf" srcId="{CBA32921-D792-E241-B20F-9AB191435BC5}" destId="{0FB5E43E-B40F-D741-8408-945BEED14AC8}" srcOrd="0" destOrd="0" presId="urn:microsoft.com/office/officeart/2008/layout/LinedList"/>
    <dgm:cxn modelId="{A8363243-D1C9-BF42-B8AB-E718949ACCBE}" type="presOf" srcId="{FBBFF4EC-151E-9347-AFAD-2184C0446CA5}" destId="{F58FB2D4-E460-5240-BE10-E026EA1FE185}" srcOrd="0" destOrd="0" presId="urn:microsoft.com/office/officeart/2008/layout/LinedList"/>
    <dgm:cxn modelId="{BBC59D46-BA81-C147-B047-364E9A3854A5}" srcId="{CBA32921-D792-E241-B20F-9AB191435BC5}" destId="{C26263FF-FEA6-434E-A4C3-1B906EE37702}" srcOrd="0" destOrd="0" parTransId="{7C751537-CB22-A248-AB5A-0E18FBB003DF}" sibTransId="{89045A14-0FF8-1B43-9A29-F9BD47E8E5F0}"/>
    <dgm:cxn modelId="{FB259948-51E6-9B4F-BD2F-1D61214563CD}" type="presOf" srcId="{D2B1ED22-C8DB-7646-8866-AC53550201B3}" destId="{3FCF059F-94B9-9944-8CCD-F8C72EFE7C60}" srcOrd="0" destOrd="0" presId="urn:microsoft.com/office/officeart/2008/layout/LinedList"/>
    <dgm:cxn modelId="{DC1ABF4D-42AE-3E4F-9841-3FC8E252A52F}" type="presOf" srcId="{5A22FBBA-8E7E-FE4C-85AD-850051082A27}" destId="{7D35D74F-7E98-724E-A384-2B5A372636A9}" srcOrd="0" destOrd="0" presId="urn:microsoft.com/office/officeart/2008/layout/LinedList"/>
    <dgm:cxn modelId="{B33B124E-7EAD-5A4A-B475-467C87A49877}" type="presOf" srcId="{DF8E70EB-5EB8-3E41-A033-2C4C6D48CED5}" destId="{01977953-F9A7-6844-A65C-6101D06250EE}" srcOrd="0" destOrd="0" presId="urn:microsoft.com/office/officeart/2008/layout/LinedList"/>
    <dgm:cxn modelId="{D4BAA94F-74D5-4D45-9CDD-D6B79BE3A318}" type="presOf" srcId="{7559AFFE-B5E3-424E-B790-B7C5E333D041}" destId="{6D50306D-DD9A-F244-B96E-07DE72A972C0}" srcOrd="0" destOrd="0" presId="urn:microsoft.com/office/officeart/2008/layout/LinedList"/>
    <dgm:cxn modelId="{05A4E74F-DFDF-B84F-A81B-2D6361E8E76F}" type="presOf" srcId="{38D11907-377F-644F-AE26-227D6287592B}" destId="{E47B6CFB-9DEF-E543-803F-C158317B5D92}" srcOrd="0" destOrd="0" presId="urn:microsoft.com/office/officeart/2008/layout/LinedList"/>
    <dgm:cxn modelId="{1B449D55-8500-0744-8929-0C7638706E4E}" type="presOf" srcId="{C0F3F30A-865C-7842-B117-C421882A1B48}" destId="{CA36D0AA-B019-2B42-9332-6C67CB55D453}" srcOrd="0" destOrd="0" presId="urn:microsoft.com/office/officeart/2008/layout/LinedList"/>
    <dgm:cxn modelId="{31166D5E-137F-B14B-813C-B7FFF5D635A8}" srcId="{132575B4-3F75-A34A-A91A-3A628D271030}" destId="{7559AFFE-B5E3-424E-B790-B7C5E333D041}" srcOrd="0" destOrd="0" parTransId="{95D8913F-B8BB-CB4D-86F1-44AC038B654B}" sibTransId="{9DAFCD28-48C1-B644-9126-792E864ABDD6}"/>
    <dgm:cxn modelId="{A361F767-B318-6C47-9339-22459931799B}" srcId="{F9532AFA-5F73-3C4E-AF93-58C1CE369781}" destId="{C0F3F30A-865C-7842-B117-C421882A1B48}" srcOrd="1" destOrd="0" parTransId="{F6EF97E2-F85C-634B-812F-61029997110E}" sibTransId="{E3BC244E-9D12-F544-B1F6-9ED23D8CCBB6}"/>
    <dgm:cxn modelId="{AE6A376C-0217-5B42-8C7A-FB56F7CB6FD9}" srcId="{A19F350A-C234-D24B-BDEA-1A09B28B088D}" destId="{DF8E70EB-5EB8-3E41-A033-2C4C6D48CED5}" srcOrd="5" destOrd="0" parTransId="{5342C8FB-E1BB-D740-9AB9-071F3FE265B9}" sibTransId="{D065C5CC-D9E8-544B-AB66-9AA07C8ADEC2}"/>
    <dgm:cxn modelId="{127AE36D-0DE8-164F-81FF-5A0B3B457FE7}" srcId="{D2B1ED22-C8DB-7646-8866-AC53550201B3}" destId="{2DA18D3B-41B4-B745-9CD3-9972AC752E6B}" srcOrd="0" destOrd="0" parTransId="{B8D00D50-4A2A-0643-AFDE-8485417EB151}" sibTransId="{F7401FF8-3E82-2A44-BBA7-087711D5D9A6}"/>
    <dgm:cxn modelId="{C19D8D75-06F2-9746-B999-554E4380B41C}" type="presOf" srcId="{B26AE7AB-85C4-F14D-8057-1ECBF35D5514}" destId="{ECEC7050-5130-7D44-A933-8B2DC8949A37}" srcOrd="0" destOrd="0" presId="urn:microsoft.com/office/officeart/2008/layout/LinedList"/>
    <dgm:cxn modelId="{78A2C685-D4CE-D44B-86DF-E66A67781D6E}" srcId="{A19F350A-C234-D24B-BDEA-1A09B28B088D}" destId="{5A22FBBA-8E7E-FE4C-85AD-850051082A27}" srcOrd="2" destOrd="0" parTransId="{13F34A89-9DB8-FC45-BCE8-B30D113FEC45}" sibTransId="{0C45BC33-445C-2148-87B8-17AD25820C05}"/>
    <dgm:cxn modelId="{91E81C89-586C-F140-89A1-173CB43AFD25}" srcId="{5A22FBBA-8E7E-FE4C-85AD-850051082A27}" destId="{4D3840ED-E8E7-3147-A1BF-20B330524CC6}" srcOrd="0" destOrd="0" parTransId="{34146813-5B5D-6D42-BB80-71F17803C30E}" sibTransId="{A2597422-29E7-0A43-BB33-FC0EB09D49D1}"/>
    <dgm:cxn modelId="{664B658E-0466-2B4B-99C8-2E98585BE890}" srcId="{A19F350A-C234-D24B-BDEA-1A09B28B088D}" destId="{D2B1ED22-C8DB-7646-8866-AC53550201B3}" srcOrd="6" destOrd="0" parTransId="{53E0C289-9D15-4344-AF30-A2BB212B90C0}" sibTransId="{BCD5DE53-94E5-264C-8EEF-74D0751825F9}"/>
    <dgm:cxn modelId="{F829BA94-2529-1B4F-9FFB-71BFA280C243}" srcId="{A19F350A-C234-D24B-BDEA-1A09B28B088D}" destId="{FFF8AF31-B8F1-244D-BB8D-2B133D806382}" srcOrd="4" destOrd="0" parTransId="{7B272B55-A81E-DE4C-A8B3-C8E9CD836FCC}" sibTransId="{3E66FBED-3AF3-364B-A2F6-A3A1A576E130}"/>
    <dgm:cxn modelId="{3FA4CC98-F712-A745-A019-6F5E2F7368D3}" type="presOf" srcId="{132575B4-3F75-A34A-A91A-3A628D271030}" destId="{D30A38B5-D0A3-414A-B047-08B6FCD9E05E}" srcOrd="0" destOrd="0" presId="urn:microsoft.com/office/officeart/2008/layout/LinedList"/>
    <dgm:cxn modelId="{9237C9A0-7CE3-2C4A-8509-69E40B229A0B}" srcId="{132575B4-3F75-A34A-A91A-3A628D271030}" destId="{B26AE7AB-85C4-F14D-8057-1ECBF35D5514}" srcOrd="1" destOrd="0" parTransId="{D4693D95-1A36-7740-8DA9-296A043C0BD1}" sibTransId="{CD1E2F2E-B1B0-7640-9D21-5E69DCBA9BDC}"/>
    <dgm:cxn modelId="{2CE0F2AD-4D69-934E-B0D8-25C56EE92606}" srcId="{DF8E70EB-5EB8-3E41-A033-2C4C6D48CED5}" destId="{1DF5BEE5-C458-2046-9692-1A17F13D9E82}" srcOrd="0" destOrd="0" parTransId="{A2F793F7-919B-8E4A-8475-EB1328FCB008}" sibTransId="{55A6F945-54BF-6E4C-AB84-F1CF476FA9B7}"/>
    <dgm:cxn modelId="{438D28B6-9649-774F-92C2-6F1EDE5B9588}" type="presOf" srcId="{FFF8AF31-B8F1-244D-BB8D-2B133D806382}" destId="{428D7385-BD10-3046-BD2D-E2AF38A7549E}" srcOrd="0" destOrd="0" presId="urn:microsoft.com/office/officeart/2008/layout/LinedList"/>
    <dgm:cxn modelId="{89825BBA-FD94-154A-8402-2400CC592BD6}" srcId="{A19F350A-C234-D24B-BDEA-1A09B28B088D}" destId="{132575B4-3F75-A34A-A91A-3A628D271030}" srcOrd="1" destOrd="0" parTransId="{FB65A1C5-03EA-644D-AAE5-54A6C7289E39}" sibTransId="{59161BC5-2903-6B4F-89CD-F45D1A308C9B}"/>
    <dgm:cxn modelId="{D80E74C3-BDDA-734B-97AB-19337832DE41}" type="presOf" srcId="{12563D6B-C4AD-FE4C-92B4-64034336031B}" destId="{E899A4A2-EC25-7147-9861-E6D63F5751B3}" srcOrd="0" destOrd="0" presId="urn:microsoft.com/office/officeart/2008/layout/LinedList"/>
    <dgm:cxn modelId="{8CE2EBC4-68BA-424F-9CA1-A1F73F424688}" srcId="{5A22FBBA-8E7E-FE4C-85AD-850051082A27}" destId="{174C7095-868A-8B48-BD50-B37D9DC9391A}" srcOrd="1" destOrd="0" parTransId="{C2ABB475-3B98-D44C-B9AA-26D894DBD42C}" sibTransId="{D78FB556-7C43-2E46-BD16-C4BAD0D2F0EF}"/>
    <dgm:cxn modelId="{FE3ED1C6-42AB-8642-9568-003DBBDE6D26}" type="presOf" srcId="{1DF5BEE5-C458-2046-9692-1A17F13D9E82}" destId="{4005E1F9-9537-0F40-B9EE-6FEBB5A13F79}" srcOrd="0" destOrd="0" presId="urn:microsoft.com/office/officeart/2008/layout/LinedList"/>
    <dgm:cxn modelId="{86878BD5-13D6-7848-A8D8-07136520D988}" type="presOf" srcId="{A19F350A-C234-D24B-BDEA-1A09B28B088D}" destId="{03DE98C9-5F73-FB41-9AD9-A917F550739A}" srcOrd="0" destOrd="0" presId="urn:microsoft.com/office/officeart/2008/layout/LinedList"/>
    <dgm:cxn modelId="{23E19FD6-BBB1-8746-8E7E-C20F3B3E709F}" srcId="{F9532AFA-5F73-3C4E-AF93-58C1CE369781}" destId="{12563D6B-C4AD-FE4C-92B4-64034336031B}" srcOrd="0" destOrd="0" parTransId="{4A26B682-930E-AE4C-9A1B-72429DED93A6}" sibTransId="{7E23E3E9-9435-A04A-915C-77960E79CC51}"/>
    <dgm:cxn modelId="{4AEBE0E0-B8A9-8E41-9715-7B63929E3661}" type="presOf" srcId="{C26263FF-FEA6-434E-A4C3-1B906EE37702}" destId="{A86DED7C-0283-B24F-A9BB-24A6D669D371}" srcOrd="0" destOrd="0" presId="urn:microsoft.com/office/officeart/2008/layout/LinedList"/>
    <dgm:cxn modelId="{1EE112EB-4AB7-0D4F-9511-3DC4560CF59E}" type="presOf" srcId="{F9532AFA-5F73-3C4E-AF93-58C1CE369781}" destId="{AED0435F-D033-C641-BDCC-8BD40B313E35}" srcOrd="0" destOrd="0" presId="urn:microsoft.com/office/officeart/2008/layout/LinedList"/>
    <dgm:cxn modelId="{AC6176F0-31A6-4645-82B8-D6D786151658}" type="presOf" srcId="{28592115-5E05-F64D-A95D-8BB4F994926D}" destId="{4BFC385C-90F5-7645-A963-B6D020AE597A}" srcOrd="0" destOrd="0" presId="urn:microsoft.com/office/officeart/2008/layout/LinedList"/>
    <dgm:cxn modelId="{C71DF7F6-A873-9442-AD6B-6AA2D66BA065}" srcId="{A19F350A-C234-D24B-BDEA-1A09B28B088D}" destId="{CBA32921-D792-E241-B20F-9AB191435BC5}" srcOrd="0" destOrd="0" parTransId="{1D1AA35E-273F-7B4F-BC8D-75717DD180F1}" sibTransId="{BBC05998-000A-4F45-B405-7A53D2B0093E}"/>
    <dgm:cxn modelId="{668FF9C1-B1A7-A84E-94CC-6BA0853F53FF}" type="presParOf" srcId="{03DE98C9-5F73-FB41-9AD9-A917F550739A}" destId="{5AF66B6E-F15D-2441-B86F-B47C92FE499A}" srcOrd="0" destOrd="0" presId="urn:microsoft.com/office/officeart/2008/layout/LinedList"/>
    <dgm:cxn modelId="{679A8298-7A7C-134E-83A7-BBE2364CD86B}" type="presParOf" srcId="{03DE98C9-5F73-FB41-9AD9-A917F550739A}" destId="{93079C8E-8AC3-2C41-ACBB-CDA4D412A848}" srcOrd="1" destOrd="0" presId="urn:microsoft.com/office/officeart/2008/layout/LinedList"/>
    <dgm:cxn modelId="{ABC4257E-1E6E-2F4D-9F69-CCD118077D8F}" type="presParOf" srcId="{93079C8E-8AC3-2C41-ACBB-CDA4D412A848}" destId="{0FB5E43E-B40F-D741-8408-945BEED14AC8}" srcOrd="0" destOrd="0" presId="urn:microsoft.com/office/officeart/2008/layout/LinedList"/>
    <dgm:cxn modelId="{9A019DF1-87ED-8246-B68A-751E48D4E270}" type="presParOf" srcId="{93079C8E-8AC3-2C41-ACBB-CDA4D412A848}" destId="{9DF406B8-3F3E-A44C-BBAF-47C1AFBC8208}" srcOrd="1" destOrd="0" presId="urn:microsoft.com/office/officeart/2008/layout/LinedList"/>
    <dgm:cxn modelId="{4CD70F44-F6EA-1443-AA10-7911C000F5F5}" type="presParOf" srcId="{9DF406B8-3F3E-A44C-BBAF-47C1AFBC8208}" destId="{1D12D6BC-B712-3146-AB26-9B01FC16603E}" srcOrd="0" destOrd="0" presId="urn:microsoft.com/office/officeart/2008/layout/LinedList"/>
    <dgm:cxn modelId="{F040F47F-5A9E-EC40-BEE0-2AFC081B4FC8}" type="presParOf" srcId="{9DF406B8-3F3E-A44C-BBAF-47C1AFBC8208}" destId="{0A94E617-42F8-804B-B753-025785CBB67F}" srcOrd="1" destOrd="0" presId="urn:microsoft.com/office/officeart/2008/layout/LinedList"/>
    <dgm:cxn modelId="{42A705BF-5970-4E4E-B6DA-EAB2A475127D}" type="presParOf" srcId="{0A94E617-42F8-804B-B753-025785CBB67F}" destId="{7E9565C6-379E-AD40-BFAF-BE6597BB8763}" srcOrd="0" destOrd="0" presId="urn:microsoft.com/office/officeart/2008/layout/LinedList"/>
    <dgm:cxn modelId="{ED3890E4-8A2E-F040-A614-1B719778F44A}" type="presParOf" srcId="{0A94E617-42F8-804B-B753-025785CBB67F}" destId="{A86DED7C-0283-B24F-A9BB-24A6D669D371}" srcOrd="1" destOrd="0" presId="urn:microsoft.com/office/officeart/2008/layout/LinedList"/>
    <dgm:cxn modelId="{10DF7654-C26A-A142-9BFE-144C5DCE87AC}" type="presParOf" srcId="{0A94E617-42F8-804B-B753-025785CBB67F}" destId="{BB06FA17-425D-7649-BBFE-7FD61066881C}" srcOrd="2" destOrd="0" presId="urn:microsoft.com/office/officeart/2008/layout/LinedList"/>
    <dgm:cxn modelId="{658CC34B-AC1E-6048-928E-52DE3DDEAD1A}" type="presParOf" srcId="{9DF406B8-3F3E-A44C-BBAF-47C1AFBC8208}" destId="{EFECDF0E-36EC-8542-8BE3-E7B0CD6FF2F7}" srcOrd="2" destOrd="0" presId="urn:microsoft.com/office/officeart/2008/layout/LinedList"/>
    <dgm:cxn modelId="{DF809337-3FF2-8149-84C0-C255F535B7D0}" type="presParOf" srcId="{9DF406B8-3F3E-A44C-BBAF-47C1AFBC8208}" destId="{AD1766CB-ED2D-1842-8B6C-B1DA20DDD0F2}" srcOrd="3" destOrd="0" presId="urn:microsoft.com/office/officeart/2008/layout/LinedList"/>
    <dgm:cxn modelId="{1D5DB5BF-1DBC-AE42-BE03-9408C808A2DD}" type="presParOf" srcId="{9DF406B8-3F3E-A44C-BBAF-47C1AFBC8208}" destId="{D83C1BCA-E588-ED47-81BD-E1590E84DFD9}" srcOrd="4" destOrd="0" presId="urn:microsoft.com/office/officeart/2008/layout/LinedList"/>
    <dgm:cxn modelId="{2D6E895D-AC06-0144-83FD-A391E464810E}" type="presParOf" srcId="{D83C1BCA-E588-ED47-81BD-E1590E84DFD9}" destId="{18D3177E-EAE5-D341-AC1F-BCF4E69474EA}" srcOrd="0" destOrd="0" presId="urn:microsoft.com/office/officeart/2008/layout/LinedList"/>
    <dgm:cxn modelId="{28F8F075-FB11-FA47-AF67-BC30883A6A2C}" type="presParOf" srcId="{D83C1BCA-E588-ED47-81BD-E1590E84DFD9}" destId="{E47B6CFB-9DEF-E543-803F-C158317B5D92}" srcOrd="1" destOrd="0" presId="urn:microsoft.com/office/officeart/2008/layout/LinedList"/>
    <dgm:cxn modelId="{38AC6CC2-492D-6B4D-BDD1-AE7B36A9C7D4}" type="presParOf" srcId="{D83C1BCA-E588-ED47-81BD-E1590E84DFD9}" destId="{9350A766-1C6D-7548-91E3-92861941BEF5}" srcOrd="2" destOrd="0" presId="urn:microsoft.com/office/officeart/2008/layout/LinedList"/>
    <dgm:cxn modelId="{2BCD9DFF-3660-7D44-BADE-8C1C3DCB0713}" type="presParOf" srcId="{9DF406B8-3F3E-A44C-BBAF-47C1AFBC8208}" destId="{A0C77F6A-5AAB-CA48-9FE8-9A2196FDE9FA}" srcOrd="5" destOrd="0" presId="urn:microsoft.com/office/officeart/2008/layout/LinedList"/>
    <dgm:cxn modelId="{F90BA871-A3DF-4C4E-A8D2-B5923698BAED}" type="presParOf" srcId="{9DF406B8-3F3E-A44C-BBAF-47C1AFBC8208}" destId="{931D2AE3-C2B7-A243-AA07-D9B74D561A69}" srcOrd="6" destOrd="0" presId="urn:microsoft.com/office/officeart/2008/layout/LinedList"/>
    <dgm:cxn modelId="{60537EDD-1432-954F-A5B0-4103E4BD9C7E}" type="presParOf" srcId="{03DE98C9-5F73-FB41-9AD9-A917F550739A}" destId="{FF28D119-9C1B-074E-8D8C-FB7B4A4C50B8}" srcOrd="2" destOrd="0" presId="urn:microsoft.com/office/officeart/2008/layout/LinedList"/>
    <dgm:cxn modelId="{077E38DE-735B-B84C-A03E-DFA03A438167}" type="presParOf" srcId="{03DE98C9-5F73-FB41-9AD9-A917F550739A}" destId="{C570EB70-6F8A-734D-9669-927EA1B27B73}" srcOrd="3" destOrd="0" presId="urn:microsoft.com/office/officeart/2008/layout/LinedList"/>
    <dgm:cxn modelId="{B0383E19-2606-5C4D-AEC3-A717DAC27AAA}" type="presParOf" srcId="{C570EB70-6F8A-734D-9669-927EA1B27B73}" destId="{D30A38B5-D0A3-414A-B047-08B6FCD9E05E}" srcOrd="0" destOrd="0" presId="urn:microsoft.com/office/officeart/2008/layout/LinedList"/>
    <dgm:cxn modelId="{24B3616A-854B-2243-8AFD-C9D7EE1B3EBA}" type="presParOf" srcId="{C570EB70-6F8A-734D-9669-927EA1B27B73}" destId="{FEAD4FE2-5ECF-7E42-88D0-149A1D0C1641}" srcOrd="1" destOrd="0" presId="urn:microsoft.com/office/officeart/2008/layout/LinedList"/>
    <dgm:cxn modelId="{A6DA239B-9300-A34E-8D64-198A7FCBE6FC}" type="presParOf" srcId="{FEAD4FE2-5ECF-7E42-88D0-149A1D0C1641}" destId="{87FEF0A7-B1EA-384F-A885-18CA934A785F}" srcOrd="0" destOrd="0" presId="urn:microsoft.com/office/officeart/2008/layout/LinedList"/>
    <dgm:cxn modelId="{E9755192-3BB0-0747-B580-06C7119828DA}" type="presParOf" srcId="{FEAD4FE2-5ECF-7E42-88D0-149A1D0C1641}" destId="{51E0B91F-8B5E-5F48-BCAB-2334E7CC3B9C}" srcOrd="1" destOrd="0" presId="urn:microsoft.com/office/officeart/2008/layout/LinedList"/>
    <dgm:cxn modelId="{EB91377A-9D06-8F44-A220-7FC2BF3D3C27}" type="presParOf" srcId="{51E0B91F-8B5E-5F48-BCAB-2334E7CC3B9C}" destId="{C9B75AAD-7DFC-D342-AE73-6BEAE6F6ED6A}" srcOrd="0" destOrd="0" presId="urn:microsoft.com/office/officeart/2008/layout/LinedList"/>
    <dgm:cxn modelId="{307A69D9-2212-5D42-A898-90590CF7D86C}" type="presParOf" srcId="{51E0B91F-8B5E-5F48-BCAB-2334E7CC3B9C}" destId="{6D50306D-DD9A-F244-B96E-07DE72A972C0}" srcOrd="1" destOrd="0" presId="urn:microsoft.com/office/officeart/2008/layout/LinedList"/>
    <dgm:cxn modelId="{8A3BAFFE-01E3-F249-8FA7-B50E0E7CC591}" type="presParOf" srcId="{51E0B91F-8B5E-5F48-BCAB-2334E7CC3B9C}" destId="{5C136763-4291-3C46-BFB0-91200B5BDD9D}" srcOrd="2" destOrd="0" presId="urn:microsoft.com/office/officeart/2008/layout/LinedList"/>
    <dgm:cxn modelId="{C3BF3AEF-5655-B64F-9774-F661431F0191}" type="presParOf" srcId="{FEAD4FE2-5ECF-7E42-88D0-149A1D0C1641}" destId="{97E60E02-6EC5-6040-BAF1-72378CDB5EFA}" srcOrd="2" destOrd="0" presId="urn:microsoft.com/office/officeart/2008/layout/LinedList"/>
    <dgm:cxn modelId="{6C2D504D-467D-E245-BDF8-D99657F6A191}" type="presParOf" srcId="{FEAD4FE2-5ECF-7E42-88D0-149A1D0C1641}" destId="{140485E9-A2F2-164F-8DE0-4CDA527C7447}" srcOrd="3" destOrd="0" presId="urn:microsoft.com/office/officeart/2008/layout/LinedList"/>
    <dgm:cxn modelId="{5A310F50-5A48-1548-81B5-6B8839DF17AE}" type="presParOf" srcId="{FEAD4FE2-5ECF-7E42-88D0-149A1D0C1641}" destId="{76F0BC45-9A0B-9747-9EFB-EE12A06B22F0}" srcOrd="4" destOrd="0" presId="urn:microsoft.com/office/officeart/2008/layout/LinedList"/>
    <dgm:cxn modelId="{C93C1197-6FE3-C645-AF58-69330C7DAFBD}" type="presParOf" srcId="{76F0BC45-9A0B-9747-9EFB-EE12A06B22F0}" destId="{C29AA28B-DBE8-2E49-827C-C4A78CCD90B8}" srcOrd="0" destOrd="0" presId="urn:microsoft.com/office/officeart/2008/layout/LinedList"/>
    <dgm:cxn modelId="{3A81B3E1-243C-A740-A859-55B2800DCA17}" type="presParOf" srcId="{76F0BC45-9A0B-9747-9EFB-EE12A06B22F0}" destId="{ECEC7050-5130-7D44-A933-8B2DC8949A37}" srcOrd="1" destOrd="0" presId="urn:microsoft.com/office/officeart/2008/layout/LinedList"/>
    <dgm:cxn modelId="{F4D8AF96-315B-F741-8532-7F78BAEF8BBB}" type="presParOf" srcId="{76F0BC45-9A0B-9747-9EFB-EE12A06B22F0}" destId="{6F1CC3AA-97CF-944A-B03F-05DA40A93EA4}" srcOrd="2" destOrd="0" presId="urn:microsoft.com/office/officeart/2008/layout/LinedList"/>
    <dgm:cxn modelId="{69674ABE-0974-1B44-8B6E-61E75EF919B2}" type="presParOf" srcId="{FEAD4FE2-5ECF-7E42-88D0-149A1D0C1641}" destId="{E244CC40-F437-9949-9EEB-CFAA2CE8C140}" srcOrd="5" destOrd="0" presId="urn:microsoft.com/office/officeart/2008/layout/LinedList"/>
    <dgm:cxn modelId="{041F0D8A-CBD6-FB4C-90E9-08BA2FE13907}" type="presParOf" srcId="{FEAD4FE2-5ECF-7E42-88D0-149A1D0C1641}" destId="{37953F31-EB71-254E-B889-715445C67AF0}" srcOrd="6" destOrd="0" presId="urn:microsoft.com/office/officeart/2008/layout/LinedList"/>
    <dgm:cxn modelId="{F82F9559-00FA-D24B-8961-DE8935B79D30}" type="presParOf" srcId="{03DE98C9-5F73-FB41-9AD9-A917F550739A}" destId="{1FE4D959-08D3-7D4A-AFB2-7FC1380FE9A2}" srcOrd="4" destOrd="0" presId="urn:microsoft.com/office/officeart/2008/layout/LinedList"/>
    <dgm:cxn modelId="{988FC05B-5ED6-A342-95A3-FF55D607F73D}" type="presParOf" srcId="{03DE98C9-5F73-FB41-9AD9-A917F550739A}" destId="{3EEFC0B9-C127-1847-B5AC-FED6BF9ACA90}" srcOrd="5" destOrd="0" presId="urn:microsoft.com/office/officeart/2008/layout/LinedList"/>
    <dgm:cxn modelId="{4A369FAD-1144-EB49-B4B9-7146E4160B49}" type="presParOf" srcId="{3EEFC0B9-C127-1847-B5AC-FED6BF9ACA90}" destId="{7D35D74F-7E98-724E-A384-2B5A372636A9}" srcOrd="0" destOrd="0" presId="urn:microsoft.com/office/officeart/2008/layout/LinedList"/>
    <dgm:cxn modelId="{10BBD7BD-2A7D-A64E-8078-6D987F185198}" type="presParOf" srcId="{3EEFC0B9-C127-1847-B5AC-FED6BF9ACA90}" destId="{778A3211-C498-D140-9E91-B48D8A1AF6D0}" srcOrd="1" destOrd="0" presId="urn:microsoft.com/office/officeart/2008/layout/LinedList"/>
    <dgm:cxn modelId="{1D10CD78-955E-0543-8520-3B7DB3B0612B}" type="presParOf" srcId="{778A3211-C498-D140-9E91-B48D8A1AF6D0}" destId="{703FB5BD-5DC7-3E41-A5FA-2D83C253CFB2}" srcOrd="0" destOrd="0" presId="urn:microsoft.com/office/officeart/2008/layout/LinedList"/>
    <dgm:cxn modelId="{603E554A-B2CC-C140-9254-9DF9A523B2C5}" type="presParOf" srcId="{778A3211-C498-D140-9E91-B48D8A1AF6D0}" destId="{491B324B-0BCE-E246-8E32-7BFD5EBCA071}" srcOrd="1" destOrd="0" presId="urn:microsoft.com/office/officeart/2008/layout/LinedList"/>
    <dgm:cxn modelId="{022CB40D-B151-FA4B-9174-CFED20762DA7}" type="presParOf" srcId="{491B324B-0BCE-E246-8E32-7BFD5EBCA071}" destId="{573E9433-A723-1C4E-94C7-89F51CA46A9A}" srcOrd="0" destOrd="0" presId="urn:microsoft.com/office/officeart/2008/layout/LinedList"/>
    <dgm:cxn modelId="{C21C15B7-6DEE-5744-B422-463D4B29C8E1}" type="presParOf" srcId="{491B324B-0BCE-E246-8E32-7BFD5EBCA071}" destId="{0985F5B0-489F-AE4E-B1D2-1611C221CE95}" srcOrd="1" destOrd="0" presId="urn:microsoft.com/office/officeart/2008/layout/LinedList"/>
    <dgm:cxn modelId="{C0440CC8-50BB-2444-AE46-374ECA2F43EA}" type="presParOf" srcId="{491B324B-0BCE-E246-8E32-7BFD5EBCA071}" destId="{7D168474-73F7-154A-9A25-483FC8A738A6}" srcOrd="2" destOrd="0" presId="urn:microsoft.com/office/officeart/2008/layout/LinedList"/>
    <dgm:cxn modelId="{635B1A8F-A51A-D248-8653-4FBEE086B58B}" type="presParOf" srcId="{778A3211-C498-D140-9E91-B48D8A1AF6D0}" destId="{F9E27F55-35B9-A843-90EA-5DFDA8FBF63A}" srcOrd="2" destOrd="0" presId="urn:microsoft.com/office/officeart/2008/layout/LinedList"/>
    <dgm:cxn modelId="{7E629447-8002-944F-9553-24ED510D79E7}" type="presParOf" srcId="{778A3211-C498-D140-9E91-B48D8A1AF6D0}" destId="{FC3BBFA6-15BF-DF45-A78F-98561C82C116}" srcOrd="3" destOrd="0" presId="urn:microsoft.com/office/officeart/2008/layout/LinedList"/>
    <dgm:cxn modelId="{1A4A39FE-2E08-BD4B-AAB4-E92D1C7A02A9}" type="presParOf" srcId="{778A3211-C498-D140-9E91-B48D8A1AF6D0}" destId="{F87205E8-FCB3-814E-9D3B-0C1CBBD260B9}" srcOrd="4" destOrd="0" presId="urn:microsoft.com/office/officeart/2008/layout/LinedList"/>
    <dgm:cxn modelId="{6CFA7837-24D8-7C40-8CB9-1DCC5941B98D}" type="presParOf" srcId="{F87205E8-FCB3-814E-9D3B-0C1CBBD260B9}" destId="{AAE81ED9-738E-B143-8733-A4FC6AF96817}" srcOrd="0" destOrd="0" presId="urn:microsoft.com/office/officeart/2008/layout/LinedList"/>
    <dgm:cxn modelId="{BD458870-1892-4F42-999A-60138BDA2A37}" type="presParOf" srcId="{F87205E8-FCB3-814E-9D3B-0C1CBBD260B9}" destId="{D5AF03C2-1ECE-4B47-AFD7-6B35167F2308}" srcOrd="1" destOrd="0" presId="urn:microsoft.com/office/officeart/2008/layout/LinedList"/>
    <dgm:cxn modelId="{29F35B90-9000-7F44-B492-200232D33DDC}" type="presParOf" srcId="{F87205E8-FCB3-814E-9D3B-0C1CBBD260B9}" destId="{D9D49F95-CACC-7449-B3F8-DC68304C4F26}" srcOrd="2" destOrd="0" presId="urn:microsoft.com/office/officeart/2008/layout/LinedList"/>
    <dgm:cxn modelId="{4A9B890D-88F6-8745-A866-2005F64055EB}" type="presParOf" srcId="{778A3211-C498-D140-9E91-B48D8A1AF6D0}" destId="{9EBC34BF-3E33-6947-9354-871F308F0EB4}" srcOrd="5" destOrd="0" presId="urn:microsoft.com/office/officeart/2008/layout/LinedList"/>
    <dgm:cxn modelId="{F0998BBA-4CD2-174D-B26A-A6DFAA25F0A6}" type="presParOf" srcId="{778A3211-C498-D140-9E91-B48D8A1AF6D0}" destId="{D1A2E3F8-3BAB-4041-BB7E-5123D64688D2}" srcOrd="6" destOrd="0" presId="urn:microsoft.com/office/officeart/2008/layout/LinedList"/>
    <dgm:cxn modelId="{8B870614-AD16-CE4B-96F9-5FB5D2D18525}" type="presParOf" srcId="{03DE98C9-5F73-FB41-9AD9-A917F550739A}" destId="{4B15A1B6-7DEB-6340-95E7-CE706D19A60F}" srcOrd="6" destOrd="0" presId="urn:microsoft.com/office/officeart/2008/layout/LinedList"/>
    <dgm:cxn modelId="{A0072D6E-FAC1-0548-8B5C-9298DCE43533}" type="presParOf" srcId="{03DE98C9-5F73-FB41-9AD9-A917F550739A}" destId="{004C43C1-84F6-984B-B18A-DE6B1FC44E3F}" srcOrd="7" destOrd="0" presId="urn:microsoft.com/office/officeart/2008/layout/LinedList"/>
    <dgm:cxn modelId="{A7C503B4-A6A7-344F-980B-DBC8989EB3A0}" type="presParOf" srcId="{004C43C1-84F6-984B-B18A-DE6B1FC44E3F}" destId="{AED0435F-D033-C641-BDCC-8BD40B313E35}" srcOrd="0" destOrd="0" presId="urn:microsoft.com/office/officeart/2008/layout/LinedList"/>
    <dgm:cxn modelId="{FCF15075-72B7-9D48-A724-42FB5297C6B8}" type="presParOf" srcId="{004C43C1-84F6-984B-B18A-DE6B1FC44E3F}" destId="{4AF07619-1AC4-A148-A7B6-DD7B76D0D8A0}" srcOrd="1" destOrd="0" presId="urn:microsoft.com/office/officeart/2008/layout/LinedList"/>
    <dgm:cxn modelId="{EDAFB91A-FFB3-8C46-A12E-FF574328F9A3}" type="presParOf" srcId="{4AF07619-1AC4-A148-A7B6-DD7B76D0D8A0}" destId="{DB31E641-8BCA-574F-BD79-BB643870F5BF}" srcOrd="0" destOrd="0" presId="urn:microsoft.com/office/officeart/2008/layout/LinedList"/>
    <dgm:cxn modelId="{15000369-4AF3-C040-BEAD-5AC3E32BEDDA}" type="presParOf" srcId="{4AF07619-1AC4-A148-A7B6-DD7B76D0D8A0}" destId="{0AB04CB3-EA81-A74D-BD54-22372B3AC08D}" srcOrd="1" destOrd="0" presId="urn:microsoft.com/office/officeart/2008/layout/LinedList"/>
    <dgm:cxn modelId="{0EBDEF3A-69A1-194C-8151-14C880ACA79B}" type="presParOf" srcId="{0AB04CB3-EA81-A74D-BD54-22372B3AC08D}" destId="{62CC42B7-DB4C-2244-A251-BCA3F354196F}" srcOrd="0" destOrd="0" presId="urn:microsoft.com/office/officeart/2008/layout/LinedList"/>
    <dgm:cxn modelId="{FE6AEE5D-20AA-3D4D-85BB-700F7A445427}" type="presParOf" srcId="{0AB04CB3-EA81-A74D-BD54-22372B3AC08D}" destId="{E899A4A2-EC25-7147-9861-E6D63F5751B3}" srcOrd="1" destOrd="0" presId="urn:microsoft.com/office/officeart/2008/layout/LinedList"/>
    <dgm:cxn modelId="{249EE552-033A-0F49-AADE-3C41A726977D}" type="presParOf" srcId="{0AB04CB3-EA81-A74D-BD54-22372B3AC08D}" destId="{3AD717CC-F376-CF40-8078-B79A7E91CFCC}" srcOrd="2" destOrd="0" presId="urn:microsoft.com/office/officeart/2008/layout/LinedList"/>
    <dgm:cxn modelId="{1A6C2166-C210-3E45-9BDA-A59F85C9337B}" type="presParOf" srcId="{4AF07619-1AC4-A148-A7B6-DD7B76D0D8A0}" destId="{849A51E5-7D02-124E-B5F3-7444D3862866}" srcOrd="2" destOrd="0" presId="urn:microsoft.com/office/officeart/2008/layout/LinedList"/>
    <dgm:cxn modelId="{5B723B5F-2A28-3C40-A85A-1979DC1CCFC6}" type="presParOf" srcId="{4AF07619-1AC4-A148-A7B6-DD7B76D0D8A0}" destId="{C93AC02A-4A64-874F-8A92-092CFD616EFD}" srcOrd="3" destOrd="0" presId="urn:microsoft.com/office/officeart/2008/layout/LinedList"/>
    <dgm:cxn modelId="{E2D66174-A5CD-8A49-93B3-5ABFA2F6DEAC}" type="presParOf" srcId="{4AF07619-1AC4-A148-A7B6-DD7B76D0D8A0}" destId="{A117B643-C6FA-2444-90A7-9E7EA49BD5D5}" srcOrd="4" destOrd="0" presId="urn:microsoft.com/office/officeart/2008/layout/LinedList"/>
    <dgm:cxn modelId="{FD1FD0B3-7C2D-7B45-97ED-A73966E56E80}" type="presParOf" srcId="{A117B643-C6FA-2444-90A7-9E7EA49BD5D5}" destId="{5A673C09-A8FF-5849-85B7-E724AAB83CD3}" srcOrd="0" destOrd="0" presId="urn:microsoft.com/office/officeart/2008/layout/LinedList"/>
    <dgm:cxn modelId="{C89E2DED-5CAF-1E48-A740-C11BA0CD0DA9}" type="presParOf" srcId="{A117B643-C6FA-2444-90A7-9E7EA49BD5D5}" destId="{CA36D0AA-B019-2B42-9332-6C67CB55D453}" srcOrd="1" destOrd="0" presId="urn:microsoft.com/office/officeart/2008/layout/LinedList"/>
    <dgm:cxn modelId="{D7C0A6A1-CDEF-AF4E-8CAC-FFDF54E59F31}" type="presParOf" srcId="{A117B643-C6FA-2444-90A7-9E7EA49BD5D5}" destId="{DE46E46A-BED9-E14F-96C7-E63AC81BB0A1}" srcOrd="2" destOrd="0" presId="urn:microsoft.com/office/officeart/2008/layout/LinedList"/>
    <dgm:cxn modelId="{404CC16C-4657-B040-B79A-209ED4109CF7}" type="presParOf" srcId="{4AF07619-1AC4-A148-A7B6-DD7B76D0D8A0}" destId="{DD71E67A-F223-5340-A377-C420868B8885}" srcOrd="5" destOrd="0" presId="urn:microsoft.com/office/officeart/2008/layout/LinedList"/>
    <dgm:cxn modelId="{774ACB08-BE3F-9A4F-B9BC-8BA16961B8D7}" type="presParOf" srcId="{4AF07619-1AC4-A148-A7B6-DD7B76D0D8A0}" destId="{FDDB8B29-303B-1841-9783-BDC051EC6746}" srcOrd="6" destOrd="0" presId="urn:microsoft.com/office/officeart/2008/layout/LinedList"/>
    <dgm:cxn modelId="{99683998-4915-AD42-A62E-77BD037FC53F}" type="presParOf" srcId="{03DE98C9-5F73-FB41-9AD9-A917F550739A}" destId="{642FB916-812C-0741-8F7F-6FF09C0E1AF0}" srcOrd="8" destOrd="0" presId="urn:microsoft.com/office/officeart/2008/layout/LinedList"/>
    <dgm:cxn modelId="{F8EA657A-6979-5A4D-8081-8ABE349A9C72}" type="presParOf" srcId="{03DE98C9-5F73-FB41-9AD9-A917F550739A}" destId="{2AB32464-A0FF-AD41-A07F-5B7F6349D484}" srcOrd="9" destOrd="0" presId="urn:microsoft.com/office/officeart/2008/layout/LinedList"/>
    <dgm:cxn modelId="{EA6DA005-F62A-E04E-8377-1B3C8EB7220B}" type="presParOf" srcId="{2AB32464-A0FF-AD41-A07F-5B7F6349D484}" destId="{428D7385-BD10-3046-BD2D-E2AF38A7549E}" srcOrd="0" destOrd="0" presId="urn:microsoft.com/office/officeart/2008/layout/LinedList"/>
    <dgm:cxn modelId="{AC81ABDA-4052-CB4A-861F-7DC45B0A728F}" type="presParOf" srcId="{2AB32464-A0FF-AD41-A07F-5B7F6349D484}" destId="{6811183D-8F29-4249-9FE1-E11CAB58F275}" srcOrd="1" destOrd="0" presId="urn:microsoft.com/office/officeart/2008/layout/LinedList"/>
    <dgm:cxn modelId="{FDDE4B98-62F3-4549-A7F3-162AEA6742DD}" type="presParOf" srcId="{6811183D-8F29-4249-9FE1-E11CAB58F275}" destId="{CABDADFA-5839-0346-8250-41B3E5ACDE23}" srcOrd="0" destOrd="0" presId="urn:microsoft.com/office/officeart/2008/layout/LinedList"/>
    <dgm:cxn modelId="{160EB90D-C84C-B94B-AE45-461612464A9F}" type="presParOf" srcId="{6811183D-8F29-4249-9FE1-E11CAB58F275}" destId="{E6B14FA9-B42D-D541-BF38-5F861E6FDC38}" srcOrd="1" destOrd="0" presId="urn:microsoft.com/office/officeart/2008/layout/LinedList"/>
    <dgm:cxn modelId="{0A8CCFF3-9394-B34F-AEC3-3EB77D6E7BFE}" type="presParOf" srcId="{E6B14FA9-B42D-D541-BF38-5F861E6FDC38}" destId="{4CF7459F-85B2-374B-8160-E84C5A507110}" srcOrd="0" destOrd="0" presId="urn:microsoft.com/office/officeart/2008/layout/LinedList"/>
    <dgm:cxn modelId="{0A009688-27EA-1444-8C9E-580E6550F747}" type="presParOf" srcId="{E6B14FA9-B42D-D541-BF38-5F861E6FDC38}" destId="{4BFC385C-90F5-7645-A963-B6D020AE597A}" srcOrd="1" destOrd="0" presId="urn:microsoft.com/office/officeart/2008/layout/LinedList"/>
    <dgm:cxn modelId="{2A9BF2B5-569C-FA4A-9DB4-2C3B797A5DB1}" type="presParOf" srcId="{E6B14FA9-B42D-D541-BF38-5F861E6FDC38}" destId="{FD10D876-A418-BA43-8EE2-5B6D2BEBD74F}" srcOrd="2" destOrd="0" presId="urn:microsoft.com/office/officeart/2008/layout/LinedList"/>
    <dgm:cxn modelId="{2373115D-AFDF-9E4A-A9CD-A485FF3CBC81}" type="presParOf" srcId="{6811183D-8F29-4249-9FE1-E11CAB58F275}" destId="{6BFCA3C2-165D-704D-A02B-511DC7FFAFFF}" srcOrd="2" destOrd="0" presId="urn:microsoft.com/office/officeart/2008/layout/LinedList"/>
    <dgm:cxn modelId="{C9BB9B8E-F477-5E48-A6C8-6B4B449E1C59}" type="presParOf" srcId="{6811183D-8F29-4249-9FE1-E11CAB58F275}" destId="{A4698BDB-2EFF-E445-8DC9-BCF914D319AD}" srcOrd="3" destOrd="0" presId="urn:microsoft.com/office/officeart/2008/layout/LinedList"/>
    <dgm:cxn modelId="{80E9C825-F124-0D43-9DB3-54D8921E8A30}" type="presParOf" srcId="{6811183D-8F29-4249-9FE1-E11CAB58F275}" destId="{7FD13E5F-9996-3748-B0D5-225BACD9058A}" srcOrd="4" destOrd="0" presId="urn:microsoft.com/office/officeart/2008/layout/LinedList"/>
    <dgm:cxn modelId="{4D4CB0D2-CBA0-2C4F-996F-E9BF9D80E3CF}" type="presParOf" srcId="{7FD13E5F-9996-3748-B0D5-225BACD9058A}" destId="{81BFD3FB-405A-E743-B102-EC82E4B095D4}" srcOrd="0" destOrd="0" presId="urn:microsoft.com/office/officeart/2008/layout/LinedList"/>
    <dgm:cxn modelId="{1381B5D5-2A02-3249-A9D9-EE4F626F5B1C}" type="presParOf" srcId="{7FD13E5F-9996-3748-B0D5-225BACD9058A}" destId="{F58FB2D4-E460-5240-BE10-E026EA1FE185}" srcOrd="1" destOrd="0" presId="urn:microsoft.com/office/officeart/2008/layout/LinedList"/>
    <dgm:cxn modelId="{C4286961-3810-1649-8C25-AE18F7149E6A}" type="presParOf" srcId="{7FD13E5F-9996-3748-B0D5-225BACD9058A}" destId="{5E1FDDFF-30DB-9041-9FB0-88A506BF4636}" srcOrd="2" destOrd="0" presId="urn:microsoft.com/office/officeart/2008/layout/LinedList"/>
    <dgm:cxn modelId="{53764A30-2A0C-DC41-954B-4D0993D69EBF}" type="presParOf" srcId="{6811183D-8F29-4249-9FE1-E11CAB58F275}" destId="{D386AD88-CADD-7944-84A2-90B66F4A2273}" srcOrd="5" destOrd="0" presId="urn:microsoft.com/office/officeart/2008/layout/LinedList"/>
    <dgm:cxn modelId="{DBEEC1BA-D504-5647-A5A6-C9137EDD378C}" type="presParOf" srcId="{6811183D-8F29-4249-9FE1-E11CAB58F275}" destId="{6BF47689-02A9-5B42-A7D6-6993F20E7A45}" srcOrd="6" destOrd="0" presId="urn:microsoft.com/office/officeart/2008/layout/LinedList"/>
    <dgm:cxn modelId="{76C963A8-E888-F040-BC76-32D164D30C5E}" type="presParOf" srcId="{03DE98C9-5F73-FB41-9AD9-A917F550739A}" destId="{7C4C2A9D-001A-5C42-9356-10A4C52FC70A}" srcOrd="10" destOrd="0" presId="urn:microsoft.com/office/officeart/2008/layout/LinedList"/>
    <dgm:cxn modelId="{8FC5283A-23EE-554D-B9B2-C42ED69C1562}" type="presParOf" srcId="{03DE98C9-5F73-FB41-9AD9-A917F550739A}" destId="{EBFD43D7-7061-4245-9426-58A24EB28636}" srcOrd="11" destOrd="0" presId="urn:microsoft.com/office/officeart/2008/layout/LinedList"/>
    <dgm:cxn modelId="{40FCA7E6-D6D9-3043-9CAD-FAB81E0A0518}" type="presParOf" srcId="{EBFD43D7-7061-4245-9426-58A24EB28636}" destId="{01977953-F9A7-6844-A65C-6101D06250EE}" srcOrd="0" destOrd="0" presId="urn:microsoft.com/office/officeart/2008/layout/LinedList"/>
    <dgm:cxn modelId="{EA5FF0A4-425A-ED4B-90E5-3654FE1D5E13}" type="presParOf" srcId="{EBFD43D7-7061-4245-9426-58A24EB28636}" destId="{FF77E95A-DE75-5841-B3B1-F13A90B712CE}" srcOrd="1" destOrd="0" presId="urn:microsoft.com/office/officeart/2008/layout/LinedList"/>
    <dgm:cxn modelId="{20013CC0-5026-DB4C-B59B-99C813CEC669}" type="presParOf" srcId="{FF77E95A-DE75-5841-B3B1-F13A90B712CE}" destId="{8544C32D-B28C-2840-BAA6-F5BB24C6DCB4}" srcOrd="0" destOrd="0" presId="urn:microsoft.com/office/officeart/2008/layout/LinedList"/>
    <dgm:cxn modelId="{1D3C9281-24F2-6643-8DF8-8E50053F2D97}" type="presParOf" srcId="{FF77E95A-DE75-5841-B3B1-F13A90B712CE}" destId="{2B4BD007-0E90-C04F-BA3A-45CB77D334A2}" srcOrd="1" destOrd="0" presId="urn:microsoft.com/office/officeart/2008/layout/LinedList"/>
    <dgm:cxn modelId="{219CC6C0-1CC3-044B-A5FC-E7AE959D9B9C}" type="presParOf" srcId="{2B4BD007-0E90-C04F-BA3A-45CB77D334A2}" destId="{804C52A8-5CB4-A048-9971-CCD86CA177F9}" srcOrd="0" destOrd="0" presId="urn:microsoft.com/office/officeart/2008/layout/LinedList"/>
    <dgm:cxn modelId="{00B5610A-53D9-594A-A281-E64E120B74BF}" type="presParOf" srcId="{2B4BD007-0E90-C04F-BA3A-45CB77D334A2}" destId="{4005E1F9-9537-0F40-B9EE-6FEBB5A13F79}" srcOrd="1" destOrd="0" presId="urn:microsoft.com/office/officeart/2008/layout/LinedList"/>
    <dgm:cxn modelId="{CCED0B44-6EC5-3B41-BD85-FC8B58AEDAAB}" type="presParOf" srcId="{2B4BD007-0E90-C04F-BA3A-45CB77D334A2}" destId="{C3BD5DEC-B906-8046-B4B5-F0CD6752A6EF}" srcOrd="2" destOrd="0" presId="urn:microsoft.com/office/officeart/2008/layout/LinedList"/>
    <dgm:cxn modelId="{AC2E3AB7-A470-B64D-8A0C-D23D5916A24C}" type="presParOf" srcId="{FF77E95A-DE75-5841-B3B1-F13A90B712CE}" destId="{A863E107-A5CC-A242-9A83-64EA7182DE17}" srcOrd="2" destOrd="0" presId="urn:microsoft.com/office/officeart/2008/layout/LinedList"/>
    <dgm:cxn modelId="{932AEF1A-5184-4544-A19A-195FED08ECFC}" type="presParOf" srcId="{FF77E95A-DE75-5841-B3B1-F13A90B712CE}" destId="{7436DB40-0B16-AD49-80A0-B71AC4D6F8DA}" srcOrd="3" destOrd="0" presId="urn:microsoft.com/office/officeart/2008/layout/LinedList"/>
    <dgm:cxn modelId="{7AF7F0D8-7C27-B245-B8C3-AAD57787A2E1}" type="presParOf" srcId="{03DE98C9-5F73-FB41-9AD9-A917F550739A}" destId="{905A5398-A433-CC49-AE85-B401F77F727A}" srcOrd="12" destOrd="0" presId="urn:microsoft.com/office/officeart/2008/layout/LinedList"/>
    <dgm:cxn modelId="{49CB4901-7011-D147-97E3-7DA1D894E130}" type="presParOf" srcId="{03DE98C9-5F73-FB41-9AD9-A917F550739A}" destId="{ABE90C0C-5E95-3E49-AEF5-E8A7E6507183}" srcOrd="13" destOrd="0" presId="urn:microsoft.com/office/officeart/2008/layout/LinedList"/>
    <dgm:cxn modelId="{EF56FC2D-FD1F-8242-979A-46BBEE427E45}" type="presParOf" srcId="{ABE90C0C-5E95-3E49-AEF5-E8A7E6507183}" destId="{3FCF059F-94B9-9944-8CCD-F8C72EFE7C60}" srcOrd="0" destOrd="0" presId="urn:microsoft.com/office/officeart/2008/layout/LinedList"/>
    <dgm:cxn modelId="{A9F4D833-10C7-7344-A757-4532B09EB938}" type="presParOf" srcId="{ABE90C0C-5E95-3E49-AEF5-E8A7E6507183}" destId="{3FCD8811-707A-CD4D-8501-54C71ABD9B7D}" srcOrd="1" destOrd="0" presId="urn:microsoft.com/office/officeart/2008/layout/LinedList"/>
    <dgm:cxn modelId="{F13C2442-0CD1-5C40-B6FD-4915D2346296}" type="presParOf" srcId="{3FCD8811-707A-CD4D-8501-54C71ABD9B7D}" destId="{910E6BD1-EA82-6A4C-BEA8-1BD88D8B2DE3}" srcOrd="0" destOrd="0" presId="urn:microsoft.com/office/officeart/2008/layout/LinedList"/>
    <dgm:cxn modelId="{878A2329-9A15-B840-81AE-08EA58052781}" type="presParOf" srcId="{3FCD8811-707A-CD4D-8501-54C71ABD9B7D}" destId="{A8E26B43-33E0-E042-9A8C-BF30AB418758}" srcOrd="1" destOrd="0" presId="urn:microsoft.com/office/officeart/2008/layout/LinedList"/>
    <dgm:cxn modelId="{BE0605FB-1194-8A43-8F70-C01132015E3A}" type="presParOf" srcId="{A8E26B43-33E0-E042-9A8C-BF30AB418758}" destId="{AF3D681D-97D1-144B-9190-BDA64490E6C0}" srcOrd="0" destOrd="0" presId="urn:microsoft.com/office/officeart/2008/layout/LinedList"/>
    <dgm:cxn modelId="{37B828B6-7C23-844A-A3A7-0DAE5F9416FA}" type="presParOf" srcId="{A8E26B43-33E0-E042-9A8C-BF30AB418758}" destId="{7380CCA8-01BF-B245-9902-7D6FDD6F0F88}" srcOrd="1" destOrd="0" presId="urn:microsoft.com/office/officeart/2008/layout/LinedList"/>
    <dgm:cxn modelId="{FCF88529-02B2-584A-8BEF-DCFB87C5561B}" type="presParOf" srcId="{A8E26B43-33E0-E042-9A8C-BF30AB418758}" destId="{147D8697-1E5A-0345-AA88-223D2C6F176C}" srcOrd="2" destOrd="0" presId="urn:microsoft.com/office/officeart/2008/layout/LinedList"/>
    <dgm:cxn modelId="{18C9EEE9-01A8-224D-A767-C1DC453B9A1F}" type="presParOf" srcId="{3FCD8811-707A-CD4D-8501-54C71ABD9B7D}" destId="{C7E5B006-C3CD-F343-A647-D063D9C16FF0}" srcOrd="2" destOrd="0" presId="urn:microsoft.com/office/officeart/2008/layout/LinedList"/>
    <dgm:cxn modelId="{B27CEF66-D687-3B4C-A219-566164ED74EB}" type="presParOf" srcId="{3FCD8811-707A-CD4D-8501-54C71ABD9B7D}" destId="{B65AD215-559E-2444-BF04-083B89AA6528}" srcOrd="3"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69315CB-D2D9-4E91-92D4-606B7A93FEDC}"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CFB77C14-818E-4C89-89CB-E40943ADEC19}">
      <dgm:prSet phldr="0"/>
      <dgm:spPr/>
      <dgm:t>
        <a:bodyPr/>
        <a:lstStyle/>
        <a:p>
          <a:pPr rtl="0"/>
          <a:r>
            <a:rPr lang="en-US" dirty="0">
              <a:latin typeface="Arial"/>
              <a:cs typeface="Arial"/>
            </a:rPr>
            <a:t>Combination Model 1: </a:t>
          </a:r>
        </a:p>
      </dgm:t>
    </dgm:pt>
    <dgm:pt modelId="{52939B58-7F5E-4D06-8457-2495CB69FF95}" type="parTrans" cxnId="{0D86ADA3-5924-4FE1-AC57-150088CCE133}">
      <dgm:prSet/>
      <dgm:spPr/>
      <dgm:t>
        <a:bodyPr/>
        <a:lstStyle/>
        <a:p>
          <a:endParaRPr lang="en-US"/>
        </a:p>
      </dgm:t>
    </dgm:pt>
    <dgm:pt modelId="{4D81EED8-32C7-4F69-9AD0-5E7B99C32A27}" type="sibTrans" cxnId="{0D86ADA3-5924-4FE1-AC57-150088CCE133}">
      <dgm:prSet/>
      <dgm:spPr/>
      <dgm:t>
        <a:bodyPr/>
        <a:lstStyle/>
        <a:p>
          <a:endParaRPr lang="en-US"/>
        </a:p>
      </dgm:t>
    </dgm:pt>
    <dgm:pt modelId="{B2AF8896-FCDA-43FE-889E-531168B52D33}">
      <dgm:prSet phldr="0"/>
      <dgm:spPr/>
      <dgm:t>
        <a:bodyPr/>
        <a:lstStyle/>
        <a:p>
          <a:r>
            <a:rPr lang="en-US" dirty="0">
              <a:latin typeface="Arial"/>
              <a:cs typeface="Arial"/>
            </a:rPr>
            <a:t>Equally Weighted</a:t>
          </a:r>
        </a:p>
      </dgm:t>
    </dgm:pt>
    <dgm:pt modelId="{C4860021-C79A-4D4A-8D01-0ABE4808983A}" type="parTrans" cxnId="{EB8C4D0B-E3F6-4772-9ABA-3A31B35DB4E0}">
      <dgm:prSet/>
      <dgm:spPr/>
      <dgm:t>
        <a:bodyPr/>
        <a:lstStyle/>
        <a:p>
          <a:endParaRPr lang="en-US"/>
        </a:p>
      </dgm:t>
    </dgm:pt>
    <dgm:pt modelId="{48F96C8B-9957-4100-919F-38FD92C94806}" type="sibTrans" cxnId="{EB8C4D0B-E3F6-4772-9ABA-3A31B35DB4E0}">
      <dgm:prSet/>
      <dgm:spPr/>
      <dgm:t>
        <a:bodyPr/>
        <a:lstStyle/>
        <a:p>
          <a:endParaRPr lang="en-US"/>
        </a:p>
      </dgm:t>
    </dgm:pt>
    <dgm:pt modelId="{135A8338-9C6D-41F4-8EE0-4F4F7ED76A69}">
      <dgm:prSet phldr="0"/>
      <dgm:spPr/>
      <dgm:t>
        <a:bodyPr/>
        <a:lstStyle/>
        <a:p>
          <a:r>
            <a:rPr lang="en-US" dirty="0">
              <a:latin typeface="Arial"/>
              <a:cs typeface="Arial"/>
            </a:rPr>
            <a:t>1/3*Model 3 + 1/3*Model 4 + 1/3*Model 5 </a:t>
          </a:r>
        </a:p>
      </dgm:t>
    </dgm:pt>
    <dgm:pt modelId="{83B6243E-B063-4765-BB2E-0FE5568E1322}" type="parTrans" cxnId="{44C1A3E4-CD9E-480A-BFE3-C4AE957FC848}">
      <dgm:prSet/>
      <dgm:spPr/>
      <dgm:t>
        <a:bodyPr/>
        <a:lstStyle/>
        <a:p>
          <a:endParaRPr lang="en-US"/>
        </a:p>
      </dgm:t>
    </dgm:pt>
    <dgm:pt modelId="{33BC7251-BBC3-42B1-AFC1-699734D9E654}" type="sibTrans" cxnId="{44C1A3E4-CD9E-480A-BFE3-C4AE957FC848}">
      <dgm:prSet/>
      <dgm:spPr/>
      <dgm:t>
        <a:bodyPr/>
        <a:lstStyle/>
        <a:p>
          <a:endParaRPr lang="en-US"/>
        </a:p>
      </dgm:t>
    </dgm:pt>
    <dgm:pt modelId="{D7C5B22A-A927-4185-A951-A4D1AB135B66}">
      <dgm:prSet phldr="0"/>
      <dgm:spPr/>
      <dgm:t>
        <a:bodyPr/>
        <a:lstStyle/>
        <a:p>
          <a:r>
            <a:rPr lang="en-US" dirty="0">
              <a:latin typeface="Arial"/>
              <a:cs typeface="Arial"/>
            </a:rPr>
            <a:t>Combination Model 2:</a:t>
          </a:r>
        </a:p>
      </dgm:t>
    </dgm:pt>
    <dgm:pt modelId="{27DB896B-F46F-4240-8834-DC7F2E4946DE}" type="parTrans" cxnId="{AFEAEA9B-F81B-465A-8851-2F8720F3A662}">
      <dgm:prSet/>
      <dgm:spPr/>
      <dgm:t>
        <a:bodyPr/>
        <a:lstStyle/>
        <a:p>
          <a:endParaRPr lang="en-US"/>
        </a:p>
      </dgm:t>
    </dgm:pt>
    <dgm:pt modelId="{C0C5A7E7-C593-47CB-9941-6E85160D8670}" type="sibTrans" cxnId="{AFEAEA9B-F81B-465A-8851-2F8720F3A662}">
      <dgm:prSet/>
      <dgm:spPr/>
      <dgm:t>
        <a:bodyPr/>
        <a:lstStyle/>
        <a:p>
          <a:endParaRPr lang="en-US"/>
        </a:p>
      </dgm:t>
    </dgm:pt>
    <dgm:pt modelId="{E0F68237-6FC1-4F1E-AD93-B0B7A7420038}">
      <dgm:prSet phldr="0"/>
      <dgm:spPr/>
      <dgm:t>
        <a:bodyPr/>
        <a:lstStyle/>
        <a:p>
          <a:r>
            <a:rPr lang="en-US" dirty="0">
              <a:latin typeface="Arial"/>
              <a:cs typeface="Arial"/>
            </a:rPr>
            <a:t>Inverse of MSE</a:t>
          </a:r>
        </a:p>
      </dgm:t>
    </dgm:pt>
    <dgm:pt modelId="{A5CDCEA3-F722-4A3D-9E74-F06E01BCB8D6}" type="parTrans" cxnId="{4348CB9B-D2F9-4BFC-ABBA-BE3DAA363A8F}">
      <dgm:prSet/>
      <dgm:spPr/>
      <dgm:t>
        <a:bodyPr/>
        <a:lstStyle/>
        <a:p>
          <a:endParaRPr lang="en-US"/>
        </a:p>
      </dgm:t>
    </dgm:pt>
    <dgm:pt modelId="{57F5D18B-CF0E-4B14-B3F5-F22E1DD32474}" type="sibTrans" cxnId="{4348CB9B-D2F9-4BFC-ABBA-BE3DAA363A8F}">
      <dgm:prSet/>
      <dgm:spPr/>
      <dgm:t>
        <a:bodyPr/>
        <a:lstStyle/>
        <a:p>
          <a:endParaRPr lang="en-US"/>
        </a:p>
      </dgm:t>
    </dgm:pt>
    <dgm:pt modelId="{DFD985C3-4CEA-4E8D-B4BA-6C1A7B2DCCFF}">
      <dgm:prSet phldr="0"/>
      <dgm:spPr/>
      <dgm:t>
        <a:bodyPr/>
        <a:lstStyle/>
        <a:p>
          <a:pPr rtl="0"/>
          <a:r>
            <a:rPr lang="en-US" dirty="0">
              <a:latin typeface="Arial"/>
              <a:cs typeface="Arial"/>
            </a:rPr>
            <a:t>1/MSE3*Model 3 + 1/MSE4 *Model4 + 1/MSE5*Model 5 </a:t>
          </a:r>
        </a:p>
      </dgm:t>
    </dgm:pt>
    <dgm:pt modelId="{D48DC0E2-DF24-4C35-BDCC-61B7676AACBD}" type="parTrans" cxnId="{DFB5497D-04B1-4B8D-957F-CA39CD029708}">
      <dgm:prSet/>
      <dgm:spPr/>
      <dgm:t>
        <a:bodyPr/>
        <a:lstStyle/>
        <a:p>
          <a:endParaRPr lang="en-US"/>
        </a:p>
      </dgm:t>
    </dgm:pt>
    <dgm:pt modelId="{5A45F70E-8EE7-453C-BD88-40A7432B011D}" type="sibTrans" cxnId="{DFB5497D-04B1-4B8D-957F-CA39CD029708}">
      <dgm:prSet/>
      <dgm:spPr/>
      <dgm:t>
        <a:bodyPr/>
        <a:lstStyle/>
        <a:p>
          <a:endParaRPr lang="en-US"/>
        </a:p>
      </dgm:t>
    </dgm:pt>
    <dgm:pt modelId="{B4EA6DC3-1011-4197-8202-75D085F57554}">
      <dgm:prSet phldr="0"/>
      <dgm:spPr/>
      <dgm:t>
        <a:bodyPr/>
        <a:lstStyle/>
        <a:p>
          <a:r>
            <a:rPr lang="en-US" dirty="0">
              <a:latin typeface="Arial"/>
              <a:cs typeface="Arial"/>
            </a:rPr>
            <a:t>Combination Model 3:</a:t>
          </a:r>
        </a:p>
      </dgm:t>
    </dgm:pt>
    <dgm:pt modelId="{E6621F22-3D01-4102-A734-1614FEE49419}" type="parTrans" cxnId="{D0340C4A-61F2-48AF-9B3E-BCA02078F818}">
      <dgm:prSet/>
      <dgm:spPr/>
      <dgm:t>
        <a:bodyPr/>
        <a:lstStyle/>
        <a:p>
          <a:endParaRPr lang="en-US"/>
        </a:p>
      </dgm:t>
    </dgm:pt>
    <dgm:pt modelId="{1E6832D1-D41F-4F79-8CDA-3E65A509430D}" type="sibTrans" cxnId="{D0340C4A-61F2-48AF-9B3E-BCA02078F818}">
      <dgm:prSet/>
      <dgm:spPr/>
      <dgm:t>
        <a:bodyPr/>
        <a:lstStyle/>
        <a:p>
          <a:endParaRPr lang="en-US"/>
        </a:p>
      </dgm:t>
    </dgm:pt>
    <dgm:pt modelId="{3472C87C-91C9-4526-B098-5C2495890B38}">
      <dgm:prSet phldr="0"/>
      <dgm:spPr/>
      <dgm:t>
        <a:bodyPr/>
        <a:lstStyle/>
        <a:p>
          <a:r>
            <a:rPr lang="en-US" dirty="0">
              <a:latin typeface="Arial"/>
              <a:cs typeface="Arial"/>
            </a:rPr>
            <a:t>OLS Weighted</a:t>
          </a:r>
        </a:p>
      </dgm:t>
    </dgm:pt>
    <dgm:pt modelId="{EFBBBA3F-BD1E-4A9C-87FB-E5141D5BE3DA}" type="parTrans" cxnId="{30C21110-3AD5-447C-8CE9-CE89D4B451E7}">
      <dgm:prSet/>
      <dgm:spPr/>
      <dgm:t>
        <a:bodyPr/>
        <a:lstStyle/>
        <a:p>
          <a:endParaRPr lang="en-US"/>
        </a:p>
      </dgm:t>
    </dgm:pt>
    <dgm:pt modelId="{EAF6A744-7DC2-40B4-A16E-F3F92E8C7B7C}" type="sibTrans" cxnId="{30C21110-3AD5-447C-8CE9-CE89D4B451E7}">
      <dgm:prSet/>
      <dgm:spPr/>
      <dgm:t>
        <a:bodyPr/>
        <a:lstStyle/>
        <a:p>
          <a:endParaRPr lang="en-US"/>
        </a:p>
      </dgm:t>
    </dgm:pt>
    <dgm:pt modelId="{C64BCCA5-1A27-4529-8A86-E7EEF7CAB6D9}" type="pres">
      <dgm:prSet presAssocID="{769315CB-D2D9-4E91-92D4-606B7A93FEDC}" presName="linear" presStyleCnt="0">
        <dgm:presLayoutVars>
          <dgm:dir/>
          <dgm:animLvl val="lvl"/>
          <dgm:resizeHandles val="exact"/>
        </dgm:presLayoutVars>
      </dgm:prSet>
      <dgm:spPr/>
    </dgm:pt>
    <dgm:pt modelId="{3CEBF96C-BDD5-4B31-8546-FC912B180A84}" type="pres">
      <dgm:prSet presAssocID="{CFB77C14-818E-4C89-89CB-E40943ADEC19}" presName="parentLin" presStyleCnt="0"/>
      <dgm:spPr/>
    </dgm:pt>
    <dgm:pt modelId="{F8086915-1F82-4BD3-BD51-C3A096084C44}" type="pres">
      <dgm:prSet presAssocID="{CFB77C14-818E-4C89-89CB-E40943ADEC19}" presName="parentLeftMargin" presStyleLbl="node1" presStyleIdx="0" presStyleCnt="3"/>
      <dgm:spPr/>
    </dgm:pt>
    <dgm:pt modelId="{12EC30EA-480C-4021-9C86-4DFFFE110461}" type="pres">
      <dgm:prSet presAssocID="{CFB77C14-818E-4C89-89CB-E40943ADEC19}" presName="parentText" presStyleLbl="node1" presStyleIdx="0" presStyleCnt="3">
        <dgm:presLayoutVars>
          <dgm:chMax val="0"/>
          <dgm:bulletEnabled val="1"/>
        </dgm:presLayoutVars>
      </dgm:prSet>
      <dgm:spPr/>
    </dgm:pt>
    <dgm:pt modelId="{92B33D65-F1C5-4E25-A1A8-FA621E9148BB}" type="pres">
      <dgm:prSet presAssocID="{CFB77C14-818E-4C89-89CB-E40943ADEC19}" presName="negativeSpace" presStyleCnt="0"/>
      <dgm:spPr/>
    </dgm:pt>
    <dgm:pt modelId="{C7ADDC47-558C-403B-8BFB-2A1B442A2DCC}" type="pres">
      <dgm:prSet presAssocID="{CFB77C14-818E-4C89-89CB-E40943ADEC19}" presName="childText" presStyleLbl="conFgAcc1" presStyleIdx="0" presStyleCnt="3">
        <dgm:presLayoutVars>
          <dgm:bulletEnabled val="1"/>
        </dgm:presLayoutVars>
      </dgm:prSet>
      <dgm:spPr/>
    </dgm:pt>
    <dgm:pt modelId="{E90BD43B-9CD6-4E5A-BB34-6677A2C30288}" type="pres">
      <dgm:prSet presAssocID="{4D81EED8-32C7-4F69-9AD0-5E7B99C32A27}" presName="spaceBetweenRectangles" presStyleCnt="0"/>
      <dgm:spPr/>
    </dgm:pt>
    <dgm:pt modelId="{77ADCB95-6C7A-4134-83C1-D813FF2A98DA}" type="pres">
      <dgm:prSet presAssocID="{D7C5B22A-A927-4185-A951-A4D1AB135B66}" presName="parentLin" presStyleCnt="0"/>
      <dgm:spPr/>
    </dgm:pt>
    <dgm:pt modelId="{62C0998C-585B-404A-9512-3C17057EA801}" type="pres">
      <dgm:prSet presAssocID="{D7C5B22A-A927-4185-A951-A4D1AB135B66}" presName="parentLeftMargin" presStyleLbl="node1" presStyleIdx="0" presStyleCnt="3"/>
      <dgm:spPr/>
    </dgm:pt>
    <dgm:pt modelId="{2B370020-8369-4FC3-ADEF-37FA5AE36C48}" type="pres">
      <dgm:prSet presAssocID="{D7C5B22A-A927-4185-A951-A4D1AB135B66}" presName="parentText" presStyleLbl="node1" presStyleIdx="1" presStyleCnt="3">
        <dgm:presLayoutVars>
          <dgm:chMax val="0"/>
          <dgm:bulletEnabled val="1"/>
        </dgm:presLayoutVars>
      </dgm:prSet>
      <dgm:spPr/>
    </dgm:pt>
    <dgm:pt modelId="{96D7B5E8-61D0-42B3-9856-936902E8FCC1}" type="pres">
      <dgm:prSet presAssocID="{D7C5B22A-A927-4185-A951-A4D1AB135B66}" presName="negativeSpace" presStyleCnt="0"/>
      <dgm:spPr/>
    </dgm:pt>
    <dgm:pt modelId="{7A0AEA78-3D46-4A65-A0AA-9899359BBD0B}" type="pres">
      <dgm:prSet presAssocID="{D7C5B22A-A927-4185-A951-A4D1AB135B66}" presName="childText" presStyleLbl="conFgAcc1" presStyleIdx="1" presStyleCnt="3">
        <dgm:presLayoutVars>
          <dgm:bulletEnabled val="1"/>
        </dgm:presLayoutVars>
      </dgm:prSet>
      <dgm:spPr/>
    </dgm:pt>
    <dgm:pt modelId="{B416B1A7-C336-4322-AB82-FEC97A123CEE}" type="pres">
      <dgm:prSet presAssocID="{C0C5A7E7-C593-47CB-9941-6E85160D8670}" presName="spaceBetweenRectangles" presStyleCnt="0"/>
      <dgm:spPr/>
    </dgm:pt>
    <dgm:pt modelId="{F6FEDEB0-CB40-471D-992B-00AF3361F8BE}" type="pres">
      <dgm:prSet presAssocID="{B4EA6DC3-1011-4197-8202-75D085F57554}" presName="parentLin" presStyleCnt="0"/>
      <dgm:spPr/>
    </dgm:pt>
    <dgm:pt modelId="{7C7913DA-14C8-4610-A11D-05C82811FAD3}" type="pres">
      <dgm:prSet presAssocID="{B4EA6DC3-1011-4197-8202-75D085F57554}" presName="parentLeftMargin" presStyleLbl="node1" presStyleIdx="1" presStyleCnt="3"/>
      <dgm:spPr/>
    </dgm:pt>
    <dgm:pt modelId="{34D390DE-787C-45A1-9993-1247C39BDED6}" type="pres">
      <dgm:prSet presAssocID="{B4EA6DC3-1011-4197-8202-75D085F57554}" presName="parentText" presStyleLbl="node1" presStyleIdx="2" presStyleCnt="3">
        <dgm:presLayoutVars>
          <dgm:chMax val="0"/>
          <dgm:bulletEnabled val="1"/>
        </dgm:presLayoutVars>
      </dgm:prSet>
      <dgm:spPr/>
    </dgm:pt>
    <dgm:pt modelId="{95A30E01-6018-43D0-AF50-89FF125099D1}" type="pres">
      <dgm:prSet presAssocID="{B4EA6DC3-1011-4197-8202-75D085F57554}" presName="negativeSpace" presStyleCnt="0"/>
      <dgm:spPr/>
    </dgm:pt>
    <dgm:pt modelId="{AE62747B-5599-46E3-AA50-C1274A24904F}" type="pres">
      <dgm:prSet presAssocID="{B4EA6DC3-1011-4197-8202-75D085F57554}" presName="childText" presStyleLbl="conFgAcc1" presStyleIdx="2" presStyleCnt="3">
        <dgm:presLayoutVars>
          <dgm:bulletEnabled val="1"/>
        </dgm:presLayoutVars>
      </dgm:prSet>
      <dgm:spPr/>
    </dgm:pt>
  </dgm:ptLst>
  <dgm:cxnLst>
    <dgm:cxn modelId="{585BAD00-23DB-402C-821D-E43B50AACB6F}" type="presOf" srcId="{D7C5B22A-A927-4185-A951-A4D1AB135B66}" destId="{2B370020-8369-4FC3-ADEF-37FA5AE36C48}" srcOrd="1" destOrd="0" presId="urn:microsoft.com/office/officeart/2005/8/layout/list1"/>
    <dgm:cxn modelId="{E127C503-D7E4-4FF2-A6B2-91543E10C9AE}" type="presOf" srcId="{B4EA6DC3-1011-4197-8202-75D085F57554}" destId="{34D390DE-787C-45A1-9993-1247C39BDED6}" srcOrd="1" destOrd="0" presId="urn:microsoft.com/office/officeart/2005/8/layout/list1"/>
    <dgm:cxn modelId="{EB8C4D0B-E3F6-4772-9ABA-3A31B35DB4E0}" srcId="{CFB77C14-818E-4C89-89CB-E40943ADEC19}" destId="{B2AF8896-FCDA-43FE-889E-531168B52D33}" srcOrd="0" destOrd="0" parTransId="{C4860021-C79A-4D4A-8D01-0ABE4808983A}" sibTransId="{48F96C8B-9957-4100-919F-38FD92C94806}"/>
    <dgm:cxn modelId="{F321E10C-B758-45D7-86B2-D525ABD54170}" type="presOf" srcId="{D7C5B22A-A927-4185-A951-A4D1AB135B66}" destId="{62C0998C-585B-404A-9512-3C17057EA801}" srcOrd="0" destOrd="0" presId="urn:microsoft.com/office/officeart/2005/8/layout/list1"/>
    <dgm:cxn modelId="{30C21110-3AD5-447C-8CE9-CE89D4B451E7}" srcId="{B4EA6DC3-1011-4197-8202-75D085F57554}" destId="{3472C87C-91C9-4526-B098-5C2495890B38}" srcOrd="0" destOrd="0" parTransId="{EFBBBA3F-BD1E-4A9C-87FB-E5141D5BE3DA}" sibTransId="{EAF6A744-7DC2-40B4-A16E-F3F92E8C7B7C}"/>
    <dgm:cxn modelId="{5F228924-31BE-4F43-A06C-7E3E5A384318}" type="presOf" srcId="{B2AF8896-FCDA-43FE-889E-531168B52D33}" destId="{C7ADDC47-558C-403B-8BFB-2A1B442A2DCC}" srcOrd="0" destOrd="0" presId="urn:microsoft.com/office/officeart/2005/8/layout/list1"/>
    <dgm:cxn modelId="{C1140042-69FF-4DCA-B6A3-85FB84BC5E2D}" type="presOf" srcId="{DFD985C3-4CEA-4E8D-B4BA-6C1A7B2DCCFF}" destId="{7A0AEA78-3D46-4A65-A0AA-9899359BBD0B}" srcOrd="0" destOrd="1" presId="urn:microsoft.com/office/officeart/2005/8/layout/list1"/>
    <dgm:cxn modelId="{D0340C4A-61F2-48AF-9B3E-BCA02078F818}" srcId="{769315CB-D2D9-4E91-92D4-606B7A93FEDC}" destId="{B4EA6DC3-1011-4197-8202-75D085F57554}" srcOrd="2" destOrd="0" parTransId="{E6621F22-3D01-4102-A734-1614FEE49419}" sibTransId="{1E6832D1-D41F-4F79-8CDA-3E65A509430D}"/>
    <dgm:cxn modelId="{DFB5497D-04B1-4B8D-957F-CA39CD029708}" srcId="{D7C5B22A-A927-4185-A951-A4D1AB135B66}" destId="{DFD985C3-4CEA-4E8D-B4BA-6C1A7B2DCCFF}" srcOrd="1" destOrd="0" parTransId="{D48DC0E2-DF24-4C35-BDCC-61B7676AACBD}" sibTransId="{5A45F70E-8EE7-453C-BD88-40A7432B011D}"/>
    <dgm:cxn modelId="{4348CB9B-D2F9-4BFC-ABBA-BE3DAA363A8F}" srcId="{D7C5B22A-A927-4185-A951-A4D1AB135B66}" destId="{E0F68237-6FC1-4F1E-AD93-B0B7A7420038}" srcOrd="0" destOrd="0" parTransId="{A5CDCEA3-F722-4A3D-9E74-F06E01BCB8D6}" sibTransId="{57F5D18B-CF0E-4B14-B3F5-F22E1DD32474}"/>
    <dgm:cxn modelId="{AFEAEA9B-F81B-465A-8851-2F8720F3A662}" srcId="{769315CB-D2D9-4E91-92D4-606B7A93FEDC}" destId="{D7C5B22A-A927-4185-A951-A4D1AB135B66}" srcOrd="1" destOrd="0" parTransId="{27DB896B-F46F-4240-8834-DC7F2E4946DE}" sibTransId="{C0C5A7E7-C593-47CB-9941-6E85160D8670}"/>
    <dgm:cxn modelId="{0D86ADA3-5924-4FE1-AC57-150088CCE133}" srcId="{769315CB-D2D9-4E91-92D4-606B7A93FEDC}" destId="{CFB77C14-818E-4C89-89CB-E40943ADEC19}" srcOrd="0" destOrd="0" parTransId="{52939B58-7F5E-4D06-8457-2495CB69FF95}" sibTransId="{4D81EED8-32C7-4F69-9AD0-5E7B99C32A27}"/>
    <dgm:cxn modelId="{7BC19AB0-5A22-4382-8792-2A9EFE5C177F}" type="presOf" srcId="{135A8338-9C6D-41F4-8EE0-4F4F7ED76A69}" destId="{C7ADDC47-558C-403B-8BFB-2A1B442A2DCC}" srcOrd="0" destOrd="1" presId="urn:microsoft.com/office/officeart/2005/8/layout/list1"/>
    <dgm:cxn modelId="{F569FFB2-091A-46E0-892C-58CE4B7DC2D1}" type="presOf" srcId="{E0F68237-6FC1-4F1E-AD93-B0B7A7420038}" destId="{7A0AEA78-3D46-4A65-A0AA-9899359BBD0B}" srcOrd="0" destOrd="0" presId="urn:microsoft.com/office/officeart/2005/8/layout/list1"/>
    <dgm:cxn modelId="{F0E78BC5-CC52-480B-BFEF-01B8D199F0E2}" type="presOf" srcId="{B4EA6DC3-1011-4197-8202-75D085F57554}" destId="{7C7913DA-14C8-4610-A11D-05C82811FAD3}" srcOrd="0" destOrd="0" presId="urn:microsoft.com/office/officeart/2005/8/layout/list1"/>
    <dgm:cxn modelId="{B90EB9D6-0392-4D1C-B2D5-363E65791F88}" type="presOf" srcId="{3472C87C-91C9-4526-B098-5C2495890B38}" destId="{AE62747B-5599-46E3-AA50-C1274A24904F}" srcOrd="0" destOrd="0" presId="urn:microsoft.com/office/officeart/2005/8/layout/list1"/>
    <dgm:cxn modelId="{080749D7-80C2-4577-9825-326EDFE3A0DC}" type="presOf" srcId="{CFB77C14-818E-4C89-89CB-E40943ADEC19}" destId="{12EC30EA-480C-4021-9C86-4DFFFE110461}" srcOrd="1" destOrd="0" presId="urn:microsoft.com/office/officeart/2005/8/layout/list1"/>
    <dgm:cxn modelId="{D0D06EDC-040D-4C69-B290-7737DD6B3552}" type="presOf" srcId="{CFB77C14-818E-4C89-89CB-E40943ADEC19}" destId="{F8086915-1F82-4BD3-BD51-C3A096084C44}" srcOrd="0" destOrd="0" presId="urn:microsoft.com/office/officeart/2005/8/layout/list1"/>
    <dgm:cxn modelId="{44C1A3E4-CD9E-480A-BFE3-C4AE957FC848}" srcId="{CFB77C14-818E-4C89-89CB-E40943ADEC19}" destId="{135A8338-9C6D-41F4-8EE0-4F4F7ED76A69}" srcOrd="1" destOrd="0" parTransId="{83B6243E-B063-4765-BB2E-0FE5568E1322}" sibTransId="{33BC7251-BBC3-42B1-AFC1-699734D9E654}"/>
    <dgm:cxn modelId="{A16D8CED-9509-4BD9-8A8A-10D8AE1C2DF1}" type="presOf" srcId="{769315CB-D2D9-4E91-92D4-606B7A93FEDC}" destId="{C64BCCA5-1A27-4529-8A86-E7EEF7CAB6D9}" srcOrd="0" destOrd="0" presId="urn:microsoft.com/office/officeart/2005/8/layout/list1"/>
    <dgm:cxn modelId="{2F0B0CD9-6E4F-46E6-875B-09FE97A5B44F}" type="presParOf" srcId="{C64BCCA5-1A27-4529-8A86-E7EEF7CAB6D9}" destId="{3CEBF96C-BDD5-4B31-8546-FC912B180A84}" srcOrd="0" destOrd="0" presId="urn:microsoft.com/office/officeart/2005/8/layout/list1"/>
    <dgm:cxn modelId="{B9FFBE63-C527-49BC-8D14-25B1AC933BD1}" type="presParOf" srcId="{3CEBF96C-BDD5-4B31-8546-FC912B180A84}" destId="{F8086915-1F82-4BD3-BD51-C3A096084C44}" srcOrd="0" destOrd="0" presId="urn:microsoft.com/office/officeart/2005/8/layout/list1"/>
    <dgm:cxn modelId="{2297BBC8-6A01-4306-AB7A-355EC1F6A5C7}" type="presParOf" srcId="{3CEBF96C-BDD5-4B31-8546-FC912B180A84}" destId="{12EC30EA-480C-4021-9C86-4DFFFE110461}" srcOrd="1" destOrd="0" presId="urn:microsoft.com/office/officeart/2005/8/layout/list1"/>
    <dgm:cxn modelId="{6BE8A965-3DFE-4A9B-94B1-CB99EE7483A7}" type="presParOf" srcId="{C64BCCA5-1A27-4529-8A86-E7EEF7CAB6D9}" destId="{92B33D65-F1C5-4E25-A1A8-FA621E9148BB}" srcOrd="1" destOrd="0" presId="urn:microsoft.com/office/officeart/2005/8/layout/list1"/>
    <dgm:cxn modelId="{0D847E1D-8E7D-4689-88CF-107A519B9717}" type="presParOf" srcId="{C64BCCA5-1A27-4529-8A86-E7EEF7CAB6D9}" destId="{C7ADDC47-558C-403B-8BFB-2A1B442A2DCC}" srcOrd="2" destOrd="0" presId="urn:microsoft.com/office/officeart/2005/8/layout/list1"/>
    <dgm:cxn modelId="{E0FFB5E0-A5FB-4541-97E8-79F18859AE6B}" type="presParOf" srcId="{C64BCCA5-1A27-4529-8A86-E7EEF7CAB6D9}" destId="{E90BD43B-9CD6-4E5A-BB34-6677A2C30288}" srcOrd="3" destOrd="0" presId="urn:microsoft.com/office/officeart/2005/8/layout/list1"/>
    <dgm:cxn modelId="{5240D978-4F6C-48A2-8033-B1BBC6DB345F}" type="presParOf" srcId="{C64BCCA5-1A27-4529-8A86-E7EEF7CAB6D9}" destId="{77ADCB95-6C7A-4134-83C1-D813FF2A98DA}" srcOrd="4" destOrd="0" presId="urn:microsoft.com/office/officeart/2005/8/layout/list1"/>
    <dgm:cxn modelId="{17D2D5CD-810F-4D23-A138-8A3E05ACD96B}" type="presParOf" srcId="{77ADCB95-6C7A-4134-83C1-D813FF2A98DA}" destId="{62C0998C-585B-404A-9512-3C17057EA801}" srcOrd="0" destOrd="0" presId="urn:microsoft.com/office/officeart/2005/8/layout/list1"/>
    <dgm:cxn modelId="{E126708C-D657-4767-92A6-93030F838848}" type="presParOf" srcId="{77ADCB95-6C7A-4134-83C1-D813FF2A98DA}" destId="{2B370020-8369-4FC3-ADEF-37FA5AE36C48}" srcOrd="1" destOrd="0" presId="urn:microsoft.com/office/officeart/2005/8/layout/list1"/>
    <dgm:cxn modelId="{8F5885FF-5DB8-4817-A2D6-BA6A8A3A1BDE}" type="presParOf" srcId="{C64BCCA5-1A27-4529-8A86-E7EEF7CAB6D9}" destId="{96D7B5E8-61D0-42B3-9856-936902E8FCC1}" srcOrd="5" destOrd="0" presId="urn:microsoft.com/office/officeart/2005/8/layout/list1"/>
    <dgm:cxn modelId="{92C31E81-3134-4CAF-97E4-1EDB39C53ACD}" type="presParOf" srcId="{C64BCCA5-1A27-4529-8A86-E7EEF7CAB6D9}" destId="{7A0AEA78-3D46-4A65-A0AA-9899359BBD0B}" srcOrd="6" destOrd="0" presId="urn:microsoft.com/office/officeart/2005/8/layout/list1"/>
    <dgm:cxn modelId="{C84A4834-3745-4AC1-84A6-93F29F50B320}" type="presParOf" srcId="{C64BCCA5-1A27-4529-8A86-E7EEF7CAB6D9}" destId="{B416B1A7-C336-4322-AB82-FEC97A123CEE}" srcOrd="7" destOrd="0" presId="urn:microsoft.com/office/officeart/2005/8/layout/list1"/>
    <dgm:cxn modelId="{FC3074E3-7D6C-4AD6-A206-99CE7AC0DD0B}" type="presParOf" srcId="{C64BCCA5-1A27-4529-8A86-E7EEF7CAB6D9}" destId="{F6FEDEB0-CB40-471D-992B-00AF3361F8BE}" srcOrd="8" destOrd="0" presId="urn:microsoft.com/office/officeart/2005/8/layout/list1"/>
    <dgm:cxn modelId="{6C5393B2-6685-422C-B859-EF88B4566858}" type="presParOf" srcId="{F6FEDEB0-CB40-471D-992B-00AF3361F8BE}" destId="{7C7913DA-14C8-4610-A11D-05C82811FAD3}" srcOrd="0" destOrd="0" presId="urn:microsoft.com/office/officeart/2005/8/layout/list1"/>
    <dgm:cxn modelId="{36B699D5-DCED-4E9B-AB3C-A113D168308B}" type="presParOf" srcId="{F6FEDEB0-CB40-471D-992B-00AF3361F8BE}" destId="{34D390DE-787C-45A1-9993-1247C39BDED6}" srcOrd="1" destOrd="0" presId="urn:microsoft.com/office/officeart/2005/8/layout/list1"/>
    <dgm:cxn modelId="{C0CBBAD1-C324-4038-A764-1E2345CABAD4}" type="presParOf" srcId="{C64BCCA5-1A27-4529-8A86-E7EEF7CAB6D9}" destId="{95A30E01-6018-43D0-AF50-89FF125099D1}" srcOrd="9" destOrd="0" presId="urn:microsoft.com/office/officeart/2005/8/layout/list1"/>
    <dgm:cxn modelId="{CDB5600C-A6E8-434E-BFA0-543E32FB5FF5}" type="presParOf" srcId="{C64BCCA5-1A27-4529-8A86-E7EEF7CAB6D9}" destId="{AE62747B-5599-46E3-AA50-C1274A24904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D5247D-1FC9-40EE-A425-3ABF0BE6F188}">
      <dsp:nvSpPr>
        <dsp:cNvPr id="0" name=""/>
        <dsp:cNvSpPr/>
      </dsp:nvSpPr>
      <dsp:spPr>
        <a:xfrm>
          <a:off x="0" y="675"/>
          <a:ext cx="6900512" cy="15813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E38A11-7615-464A-B200-7A952729D585}">
      <dsp:nvSpPr>
        <dsp:cNvPr id="0" name=""/>
        <dsp:cNvSpPr/>
      </dsp:nvSpPr>
      <dsp:spPr>
        <a:xfrm>
          <a:off x="478363" y="356483"/>
          <a:ext cx="869752" cy="86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DD3790-F6D9-4A60-ABA8-25DC09E47D1E}">
      <dsp:nvSpPr>
        <dsp:cNvPr id="0" name=""/>
        <dsp:cNvSpPr/>
      </dsp:nvSpPr>
      <dsp:spPr>
        <a:xfrm>
          <a:off x="1826480" y="675"/>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1022350">
            <a:lnSpc>
              <a:spcPct val="90000"/>
            </a:lnSpc>
            <a:spcBef>
              <a:spcPct val="0"/>
            </a:spcBef>
            <a:spcAft>
              <a:spcPct val="35000"/>
            </a:spcAft>
            <a:buNone/>
          </a:pPr>
          <a:r>
            <a:rPr lang="en-US" sz="2300" kern="1200" dirty="0">
              <a:latin typeface="+mn-lt"/>
            </a:rPr>
            <a:t>Forecast the number of daily deliveries in the Seattle Area for Company A.</a:t>
          </a:r>
        </a:p>
      </dsp:txBody>
      <dsp:txXfrm>
        <a:off x="1826480" y="675"/>
        <a:ext cx="5074031" cy="1581368"/>
      </dsp:txXfrm>
    </dsp:sp>
    <dsp:sp modelId="{982B9CFE-F15B-4CD1-9A7F-22B247BFC68B}">
      <dsp:nvSpPr>
        <dsp:cNvPr id="0" name=""/>
        <dsp:cNvSpPr/>
      </dsp:nvSpPr>
      <dsp:spPr>
        <a:xfrm>
          <a:off x="0" y="1977386"/>
          <a:ext cx="6900512" cy="15813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3C87E3-4325-456C-AF06-CB1E5AB6C5DA}">
      <dsp:nvSpPr>
        <dsp:cNvPr id="0" name=""/>
        <dsp:cNvSpPr/>
      </dsp:nvSpPr>
      <dsp:spPr>
        <a:xfrm>
          <a:off x="478363" y="2333194"/>
          <a:ext cx="869752" cy="86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671BCC-8183-49E5-91F1-4C17446CA9D3}">
      <dsp:nvSpPr>
        <dsp:cNvPr id="0" name=""/>
        <dsp:cNvSpPr/>
      </dsp:nvSpPr>
      <dsp:spPr>
        <a:xfrm>
          <a:off x="1826480" y="197738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mn-lt"/>
            </a:rPr>
            <a:t>Logistics: Transportation, Inventory, Order Processing Warehousing, Inventory Management</a:t>
          </a:r>
        </a:p>
      </dsp:txBody>
      <dsp:txXfrm>
        <a:off x="1826480" y="1977386"/>
        <a:ext cx="5074031" cy="1581368"/>
      </dsp:txXfrm>
    </dsp:sp>
    <dsp:sp modelId="{36A8BD0B-81AA-4B14-B54B-E63429C1E275}">
      <dsp:nvSpPr>
        <dsp:cNvPr id="0" name=""/>
        <dsp:cNvSpPr/>
      </dsp:nvSpPr>
      <dsp:spPr>
        <a:xfrm>
          <a:off x="0" y="3954096"/>
          <a:ext cx="6900512" cy="15813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46A3D-547B-4AD9-A66B-293E61C7D4B1}">
      <dsp:nvSpPr>
        <dsp:cNvPr id="0" name=""/>
        <dsp:cNvSpPr/>
      </dsp:nvSpPr>
      <dsp:spPr>
        <a:xfrm>
          <a:off x="478363" y="4309904"/>
          <a:ext cx="869752" cy="86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CDAA7-BD3E-4FE3-B542-C0FB87CD557C}">
      <dsp:nvSpPr>
        <dsp:cNvPr id="0" name=""/>
        <dsp:cNvSpPr/>
      </dsp:nvSpPr>
      <dsp:spPr>
        <a:xfrm>
          <a:off x="1826480" y="3954096"/>
          <a:ext cx="5074031" cy="1581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61" tIns="167361" rIns="167361" bIns="167361"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mn-lt"/>
            </a:rPr>
            <a:t>Purpose: To forecast delivery plans in order to allocate drivers, do demand planning &amp; save money</a:t>
          </a:r>
        </a:p>
      </dsp:txBody>
      <dsp:txXfrm>
        <a:off x="1826480" y="3954096"/>
        <a:ext cx="5074031" cy="1581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D0464-D0EE-4A1C-9483-8CDCAE2C52F1}">
      <dsp:nvSpPr>
        <dsp:cNvPr id="0" name=""/>
        <dsp:cNvSpPr/>
      </dsp:nvSpPr>
      <dsp:spPr>
        <a:xfrm>
          <a:off x="271619" y="480283"/>
          <a:ext cx="806612" cy="8066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46736B-E693-4007-88F4-8E30EDC5BD21}">
      <dsp:nvSpPr>
        <dsp:cNvPr id="0" name=""/>
        <dsp:cNvSpPr/>
      </dsp:nvSpPr>
      <dsp:spPr>
        <a:xfrm>
          <a:off x="441008" y="649671"/>
          <a:ext cx="467835" cy="46783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65115-69CD-42A9-86DD-FCC0B297C0EB}">
      <dsp:nvSpPr>
        <dsp:cNvPr id="0" name=""/>
        <dsp:cNvSpPr/>
      </dsp:nvSpPr>
      <dsp:spPr>
        <a:xfrm>
          <a:off x="1251077" y="480283"/>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Real Data from Company A </a:t>
          </a:r>
        </a:p>
      </dsp:txBody>
      <dsp:txXfrm>
        <a:off x="1251077" y="480283"/>
        <a:ext cx="1901300" cy="806612"/>
      </dsp:txXfrm>
    </dsp:sp>
    <dsp:sp modelId="{EF610BE0-2EAB-4535-81D5-0E65C5B85E9E}">
      <dsp:nvSpPr>
        <dsp:cNvPr id="0" name=""/>
        <dsp:cNvSpPr/>
      </dsp:nvSpPr>
      <dsp:spPr>
        <a:xfrm>
          <a:off x="3483664" y="480283"/>
          <a:ext cx="806612" cy="8066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25CA8C-6B97-4E45-A1A0-44B0C5C650A5}">
      <dsp:nvSpPr>
        <dsp:cNvPr id="0" name=""/>
        <dsp:cNvSpPr/>
      </dsp:nvSpPr>
      <dsp:spPr>
        <a:xfrm>
          <a:off x="3653053" y="649671"/>
          <a:ext cx="467835" cy="467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0E38C-5AFC-4F17-BBCC-6668D84496AF}">
      <dsp:nvSpPr>
        <dsp:cNvPr id="0" name=""/>
        <dsp:cNvSpPr/>
      </dsp:nvSpPr>
      <dsp:spPr>
        <a:xfrm>
          <a:off x="4463122" y="480283"/>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Total Number of package deliveries in Seattle Area (Tacoma – Everett) </a:t>
          </a:r>
        </a:p>
      </dsp:txBody>
      <dsp:txXfrm>
        <a:off x="4463122" y="480283"/>
        <a:ext cx="1901300" cy="806612"/>
      </dsp:txXfrm>
    </dsp:sp>
    <dsp:sp modelId="{1C38FD50-40E4-485C-A89A-7F185BBC75CC}">
      <dsp:nvSpPr>
        <dsp:cNvPr id="0" name=""/>
        <dsp:cNvSpPr/>
      </dsp:nvSpPr>
      <dsp:spPr>
        <a:xfrm>
          <a:off x="6695710" y="480283"/>
          <a:ext cx="806612" cy="8066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A11B35-7A44-4FD1-8D52-65B63639FB64}">
      <dsp:nvSpPr>
        <dsp:cNvPr id="0" name=""/>
        <dsp:cNvSpPr/>
      </dsp:nvSpPr>
      <dsp:spPr>
        <a:xfrm>
          <a:off x="6865098" y="649671"/>
          <a:ext cx="467835" cy="46783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665F4-6634-41B1-9792-63C350D073AD}">
      <dsp:nvSpPr>
        <dsp:cNvPr id="0" name=""/>
        <dsp:cNvSpPr/>
      </dsp:nvSpPr>
      <dsp:spPr>
        <a:xfrm>
          <a:off x="7675168" y="480283"/>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Frequency = Daily </a:t>
          </a:r>
        </a:p>
      </dsp:txBody>
      <dsp:txXfrm>
        <a:off x="7675168" y="480283"/>
        <a:ext cx="1901300" cy="806612"/>
      </dsp:txXfrm>
    </dsp:sp>
    <dsp:sp modelId="{2D0C38C1-083E-4AA5-B5D9-E946E5D18829}">
      <dsp:nvSpPr>
        <dsp:cNvPr id="0" name=""/>
        <dsp:cNvSpPr/>
      </dsp:nvSpPr>
      <dsp:spPr>
        <a:xfrm>
          <a:off x="271619" y="1814057"/>
          <a:ext cx="806612" cy="8066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CC95BD-B5CE-46CA-805E-D8BD1727B9F5}">
      <dsp:nvSpPr>
        <dsp:cNvPr id="0" name=""/>
        <dsp:cNvSpPr/>
      </dsp:nvSpPr>
      <dsp:spPr>
        <a:xfrm>
          <a:off x="441008" y="1983446"/>
          <a:ext cx="467835" cy="467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0AFBC5-26A6-4EE0-9570-C38376A55476}">
      <dsp:nvSpPr>
        <dsp:cNvPr id="0" name=""/>
        <dsp:cNvSpPr/>
      </dsp:nvSpPr>
      <dsp:spPr>
        <a:xfrm>
          <a:off x="1251077" y="1814057"/>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January 2nd 2020  to March 31st  2023 </a:t>
          </a:r>
        </a:p>
      </dsp:txBody>
      <dsp:txXfrm>
        <a:off x="1251077" y="1814057"/>
        <a:ext cx="1901300" cy="806612"/>
      </dsp:txXfrm>
    </dsp:sp>
    <dsp:sp modelId="{0232EF4D-C53A-46A7-945F-32DC72919E92}">
      <dsp:nvSpPr>
        <dsp:cNvPr id="0" name=""/>
        <dsp:cNvSpPr/>
      </dsp:nvSpPr>
      <dsp:spPr>
        <a:xfrm>
          <a:off x="3483664" y="1814057"/>
          <a:ext cx="806612" cy="80661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B6A62-4D4F-4F60-959F-B04E462C1835}">
      <dsp:nvSpPr>
        <dsp:cNvPr id="0" name=""/>
        <dsp:cNvSpPr/>
      </dsp:nvSpPr>
      <dsp:spPr>
        <a:xfrm>
          <a:off x="3653053" y="1983446"/>
          <a:ext cx="467835" cy="4678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3D415B-78C4-4E68-B716-3B58715BDA9B}">
      <dsp:nvSpPr>
        <dsp:cNvPr id="0" name=""/>
        <dsp:cNvSpPr/>
      </dsp:nvSpPr>
      <dsp:spPr>
        <a:xfrm>
          <a:off x="4463122" y="1814057"/>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Scale down by 10^5</a:t>
          </a:r>
        </a:p>
        <a:p>
          <a:pPr marL="0" lvl="0" indent="0" algn="l" defTabSz="622300">
            <a:lnSpc>
              <a:spcPct val="100000"/>
            </a:lnSpc>
            <a:spcBef>
              <a:spcPct val="0"/>
            </a:spcBef>
            <a:spcAft>
              <a:spcPct val="35000"/>
            </a:spcAft>
            <a:buNone/>
          </a:pPr>
          <a:r>
            <a:rPr lang="en-US" sz="1400" kern="1200"/>
            <a:t>(in 100 thousands)</a:t>
          </a:r>
        </a:p>
      </dsp:txBody>
      <dsp:txXfrm>
        <a:off x="4463122" y="1814057"/>
        <a:ext cx="1901300" cy="806612"/>
      </dsp:txXfrm>
    </dsp:sp>
    <dsp:sp modelId="{E65B49FB-5058-204D-BF49-C6436973115C}">
      <dsp:nvSpPr>
        <dsp:cNvPr id="0" name=""/>
        <dsp:cNvSpPr/>
      </dsp:nvSpPr>
      <dsp:spPr>
        <a:xfrm>
          <a:off x="6695710" y="1814057"/>
          <a:ext cx="806612" cy="8066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EF6C1-DFCA-B047-AB94-B5475F61DDAD}">
      <dsp:nvSpPr>
        <dsp:cNvPr id="0" name=""/>
        <dsp:cNvSpPr/>
      </dsp:nvSpPr>
      <dsp:spPr>
        <a:xfrm>
          <a:off x="6865098" y="1983446"/>
          <a:ext cx="467835" cy="46783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5D559-F296-8E4F-A966-A32C503D87AD}">
      <dsp:nvSpPr>
        <dsp:cNvPr id="0" name=""/>
        <dsp:cNvSpPr/>
      </dsp:nvSpPr>
      <dsp:spPr>
        <a:xfrm>
          <a:off x="7675168" y="1814057"/>
          <a:ext cx="1901300" cy="806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100000"/>
            </a:lnSpc>
            <a:spcBef>
              <a:spcPct val="0"/>
            </a:spcBef>
            <a:spcAft>
              <a:spcPct val="35000"/>
            </a:spcAft>
            <a:buNone/>
          </a:pPr>
          <a:r>
            <a:rPr lang="en-US" sz="1400" kern="1200">
              <a:latin typeface="Calibri Light" panose="020F0302020204030204"/>
            </a:rPr>
            <a:t>Estimation – Prediction Sample Split 90 % - 10 %</a:t>
          </a:r>
          <a:endParaRPr lang="en-US" sz="1400" kern="1200"/>
        </a:p>
      </dsp:txBody>
      <dsp:txXfrm>
        <a:off x="7675168" y="1814057"/>
        <a:ext cx="1901300" cy="8066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8189B-2EB2-2F41-9110-D75EC2F95AC2}">
      <dsp:nvSpPr>
        <dsp:cNvPr id="0" name=""/>
        <dsp:cNvSpPr/>
      </dsp:nvSpPr>
      <dsp:spPr>
        <a:xfrm>
          <a:off x="0" y="310665"/>
          <a:ext cx="5145246" cy="1376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9328" tIns="395732" rIns="3993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Gradually falling -&gt; indicates AR models</a:t>
          </a:r>
        </a:p>
        <a:p>
          <a:pPr marL="171450" lvl="1" indent="-171450" algn="l" defTabSz="844550" rtl="0">
            <a:lnSpc>
              <a:spcPct val="90000"/>
            </a:lnSpc>
            <a:spcBef>
              <a:spcPct val="0"/>
            </a:spcBef>
            <a:spcAft>
              <a:spcPct val="15000"/>
            </a:spcAft>
            <a:buChar char="•"/>
          </a:pPr>
          <a:r>
            <a:rPr lang="en-US" sz="1900" kern="1200" dirty="0"/>
            <a:t>Bumps</a:t>
          </a:r>
          <a:r>
            <a:rPr lang="en-US" sz="1900" kern="1200" dirty="0">
              <a:latin typeface="Calibri Light" panose="020F0302020204030204"/>
            </a:rPr>
            <a:t> </a:t>
          </a:r>
          <a:r>
            <a:rPr lang="en-US" sz="1900" kern="1200" dirty="0"/>
            <a:t> (7 lags width)</a:t>
          </a:r>
          <a:r>
            <a:rPr lang="en-US" sz="1900" kern="1200" dirty="0">
              <a:latin typeface="Calibri Light" panose="020F0302020204030204"/>
            </a:rPr>
            <a:t> </a:t>
          </a:r>
          <a:r>
            <a:rPr lang="en-US" sz="1900" kern="1200" dirty="0"/>
            <a:t> weekly cyclical pattern</a:t>
          </a:r>
          <a:r>
            <a:rPr lang="en-US" sz="1900" kern="1200" dirty="0">
              <a:latin typeface="Calibri Light" panose="020F0302020204030204"/>
            </a:rPr>
            <a:t>  </a:t>
          </a:r>
          <a:r>
            <a:rPr lang="en-US" sz="1900" kern="1200" dirty="0"/>
            <a:t>-&gt;  cyclical models</a:t>
          </a:r>
        </a:p>
      </dsp:txBody>
      <dsp:txXfrm>
        <a:off x="0" y="310665"/>
        <a:ext cx="5145246" cy="1376550"/>
      </dsp:txXfrm>
    </dsp:sp>
    <dsp:sp modelId="{505412C2-E646-E64E-B98D-58768F8F0191}">
      <dsp:nvSpPr>
        <dsp:cNvPr id="0" name=""/>
        <dsp:cNvSpPr/>
      </dsp:nvSpPr>
      <dsp:spPr>
        <a:xfrm>
          <a:off x="257262" y="30226"/>
          <a:ext cx="3601672" cy="5608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135" tIns="0" rIns="136135" bIns="0" numCol="1" spcCol="1270" anchor="ctr" anchorCtr="0">
          <a:noAutofit/>
        </a:bodyPr>
        <a:lstStyle/>
        <a:p>
          <a:pPr marL="0" lvl="0" indent="0" algn="l" defTabSz="844550">
            <a:lnSpc>
              <a:spcPct val="90000"/>
            </a:lnSpc>
            <a:spcBef>
              <a:spcPct val="0"/>
            </a:spcBef>
            <a:spcAft>
              <a:spcPct val="35000"/>
            </a:spcAft>
            <a:buNone/>
          </a:pPr>
          <a:r>
            <a:rPr lang="en-US" sz="1900" kern="1200" dirty="0"/>
            <a:t>Features of the ACF</a:t>
          </a:r>
        </a:p>
      </dsp:txBody>
      <dsp:txXfrm>
        <a:off x="284642" y="57606"/>
        <a:ext cx="3546912" cy="506119"/>
      </dsp:txXfrm>
    </dsp:sp>
    <dsp:sp modelId="{D8246E16-38DF-1D45-B9BF-A7A0327AD339}">
      <dsp:nvSpPr>
        <dsp:cNvPr id="0" name=""/>
        <dsp:cNvSpPr/>
      </dsp:nvSpPr>
      <dsp:spPr>
        <a:xfrm>
          <a:off x="0" y="2070256"/>
          <a:ext cx="5145246" cy="28129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9328" tIns="395732" rIns="3993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No smooth decay towards zero – MA models not indicated.</a:t>
          </a:r>
        </a:p>
        <a:p>
          <a:pPr marL="171450" lvl="1" indent="-171450" algn="l" defTabSz="844550">
            <a:lnSpc>
              <a:spcPct val="90000"/>
            </a:lnSpc>
            <a:spcBef>
              <a:spcPct val="0"/>
            </a:spcBef>
            <a:spcAft>
              <a:spcPct val="15000"/>
            </a:spcAft>
            <a:buChar char="•"/>
          </a:pPr>
          <a:r>
            <a:rPr lang="en-US" sz="1900" kern="1200" dirty="0"/>
            <a:t>Large Spike at lag = 1 -&gt; AR(1)</a:t>
          </a:r>
        </a:p>
        <a:p>
          <a:pPr marL="171450" lvl="1" indent="-171450" algn="l" defTabSz="844550">
            <a:lnSpc>
              <a:spcPct val="90000"/>
            </a:lnSpc>
            <a:spcBef>
              <a:spcPct val="0"/>
            </a:spcBef>
            <a:spcAft>
              <a:spcPct val="15000"/>
            </a:spcAft>
            <a:buChar char="•"/>
          </a:pPr>
          <a:r>
            <a:rPr lang="en-US" sz="1900" kern="1200" dirty="0"/>
            <a:t>Spikes at lag = 2,4,5,6 -&gt; AR(2),AR(6)</a:t>
          </a:r>
        </a:p>
        <a:p>
          <a:pPr marL="171450" lvl="1" indent="-171450" algn="l" defTabSz="844550" rtl="0">
            <a:lnSpc>
              <a:spcPct val="90000"/>
            </a:lnSpc>
            <a:spcBef>
              <a:spcPct val="0"/>
            </a:spcBef>
            <a:spcAft>
              <a:spcPct val="15000"/>
            </a:spcAft>
            <a:buChar char="•"/>
          </a:pPr>
          <a:r>
            <a:rPr lang="en-US" sz="1900" kern="1200" dirty="0"/>
            <a:t>There are recurring spikes -&gt; ARMA models of ARMA(1,1), ARMA(2,2),</a:t>
          </a:r>
          <a:r>
            <a:rPr lang="en-US" sz="1900" kern="1200" dirty="0">
              <a:latin typeface="Calibri Light" panose="020F0302020204030204"/>
            </a:rPr>
            <a:t> </a:t>
          </a:r>
          <a:r>
            <a:rPr lang="en-US" sz="1900" kern="1200" dirty="0"/>
            <a:t> ARMA(6,1), ARMA(6,2), ARMA(6,6)</a:t>
          </a:r>
          <a:r>
            <a:rPr lang="en-US" sz="1900" kern="1200" dirty="0">
              <a:latin typeface="Calibri Light" panose="020F0302020204030204"/>
            </a:rPr>
            <a:t> </a:t>
          </a:r>
          <a:endParaRPr lang="en-US" sz="1900" kern="1200" dirty="0"/>
        </a:p>
      </dsp:txBody>
      <dsp:txXfrm>
        <a:off x="0" y="2070256"/>
        <a:ext cx="5145246" cy="2812950"/>
      </dsp:txXfrm>
    </dsp:sp>
    <dsp:sp modelId="{606FC111-0190-C24C-9F42-2E30842C7E0B}">
      <dsp:nvSpPr>
        <dsp:cNvPr id="0" name=""/>
        <dsp:cNvSpPr/>
      </dsp:nvSpPr>
      <dsp:spPr>
        <a:xfrm>
          <a:off x="257262" y="1789816"/>
          <a:ext cx="3601672" cy="5608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135" tIns="0" rIns="136135" bIns="0" numCol="1" spcCol="1270" anchor="ctr" anchorCtr="0">
          <a:noAutofit/>
        </a:bodyPr>
        <a:lstStyle/>
        <a:p>
          <a:pPr marL="0" lvl="0" indent="0" algn="l" defTabSz="844550">
            <a:lnSpc>
              <a:spcPct val="90000"/>
            </a:lnSpc>
            <a:spcBef>
              <a:spcPct val="0"/>
            </a:spcBef>
            <a:spcAft>
              <a:spcPct val="35000"/>
            </a:spcAft>
            <a:buNone/>
          </a:pPr>
          <a:r>
            <a:rPr lang="en-US" sz="1900" kern="1200" dirty="0"/>
            <a:t>Features of PACF</a:t>
          </a:r>
        </a:p>
      </dsp:txBody>
      <dsp:txXfrm>
        <a:off x="284642" y="1817196"/>
        <a:ext cx="3546912" cy="506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767DF-CD7B-4A4B-9357-DF9DA3BACEC1}">
      <dsp:nvSpPr>
        <dsp:cNvPr id="0" name=""/>
        <dsp:cNvSpPr/>
      </dsp:nvSpPr>
      <dsp:spPr>
        <a:xfrm>
          <a:off x="0" y="271647"/>
          <a:ext cx="5241590" cy="8741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806" tIns="312420" rIns="406806"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latin typeface="+mn-lt"/>
              <a:cs typeface="Arial"/>
            </a:rPr>
            <a:t>Identify order using PACF, ACF of Difference = 7</a:t>
          </a:r>
        </a:p>
        <a:p>
          <a:pPr marL="114300" lvl="1" indent="-114300" algn="l" defTabSz="666750" rtl="0">
            <a:lnSpc>
              <a:spcPct val="90000"/>
            </a:lnSpc>
            <a:spcBef>
              <a:spcPct val="0"/>
            </a:spcBef>
            <a:spcAft>
              <a:spcPct val="15000"/>
            </a:spcAft>
            <a:buChar char="•"/>
          </a:pPr>
          <a:r>
            <a:rPr lang="en-US" sz="1500" kern="1200" dirty="0">
              <a:latin typeface="+mn-lt"/>
              <a:cs typeface="Arial"/>
            </a:rPr>
            <a:t>Try Simpler models before complex.</a:t>
          </a:r>
        </a:p>
      </dsp:txBody>
      <dsp:txXfrm>
        <a:off x="0" y="271647"/>
        <a:ext cx="5241590" cy="874125"/>
      </dsp:txXfrm>
    </dsp:sp>
    <dsp:sp modelId="{53DED9B0-016D-43B7-8237-E434D76E8932}">
      <dsp:nvSpPr>
        <dsp:cNvPr id="0" name=""/>
        <dsp:cNvSpPr/>
      </dsp:nvSpPr>
      <dsp:spPr>
        <a:xfrm>
          <a:off x="262079" y="50247"/>
          <a:ext cx="3669113"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0" rIns="138684"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Body"/>
              <a:cs typeface="Arial"/>
            </a:rPr>
            <a:t>Seasonal Models</a:t>
          </a:r>
        </a:p>
      </dsp:txBody>
      <dsp:txXfrm>
        <a:off x="283695" y="71863"/>
        <a:ext cx="3625881" cy="399568"/>
      </dsp:txXfrm>
    </dsp:sp>
    <dsp:sp modelId="{FA98189B-2EB2-2F41-9110-D75EC2F95AC2}">
      <dsp:nvSpPr>
        <dsp:cNvPr id="0" name=""/>
        <dsp:cNvSpPr/>
      </dsp:nvSpPr>
      <dsp:spPr>
        <a:xfrm>
          <a:off x="0" y="1448172"/>
          <a:ext cx="5241590" cy="874125"/>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806" tIns="312420" rIns="40680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solidFill>
                <a:srgbClr val="374151"/>
              </a:solidFill>
              <a:latin typeface="+mn-lt"/>
              <a:cs typeface="Arial"/>
            </a:rPr>
            <a:t>Gradually falling spikes indicate AR behavior.</a:t>
          </a:r>
          <a:endParaRPr lang="en-US" sz="1500" kern="1200" dirty="0">
            <a:solidFill>
              <a:srgbClr val="374151"/>
            </a:solidFill>
            <a:latin typeface="+mn-lt"/>
          </a:endParaRPr>
        </a:p>
        <a:p>
          <a:pPr marL="114300" lvl="1" indent="-114300" algn="l" defTabSz="666750" rtl="0">
            <a:lnSpc>
              <a:spcPct val="90000"/>
            </a:lnSpc>
            <a:spcBef>
              <a:spcPct val="0"/>
            </a:spcBef>
            <a:spcAft>
              <a:spcPct val="15000"/>
            </a:spcAft>
            <a:buChar char="•"/>
          </a:pPr>
          <a:r>
            <a:rPr lang="en-US" sz="1500" kern="1200" dirty="0">
              <a:solidFill>
                <a:srgbClr val="374151"/>
              </a:solidFill>
              <a:latin typeface="+mn-lt"/>
              <a:cs typeface="Arial"/>
            </a:rPr>
            <a:t>Spikes at lag = 1,2,3,4 and 7 -&gt; MA 1 ... MA 4, MA7 </a:t>
          </a:r>
        </a:p>
      </dsp:txBody>
      <dsp:txXfrm>
        <a:off x="0" y="1448172"/>
        <a:ext cx="5241590" cy="874125"/>
      </dsp:txXfrm>
    </dsp:sp>
    <dsp:sp modelId="{505412C2-E646-E64E-B98D-58768F8F0191}">
      <dsp:nvSpPr>
        <dsp:cNvPr id="0" name=""/>
        <dsp:cNvSpPr/>
      </dsp:nvSpPr>
      <dsp:spPr>
        <a:xfrm>
          <a:off x="262079" y="1226772"/>
          <a:ext cx="3669113" cy="442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0" rIns="138684"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latin typeface="+Body"/>
              <a:cs typeface="Arial"/>
            </a:rPr>
            <a:t>Features of the ACF:</a:t>
          </a:r>
          <a:endParaRPr lang="en-US" sz="1500" kern="1200" dirty="0">
            <a:latin typeface="+Body"/>
          </a:endParaRPr>
        </a:p>
      </dsp:txBody>
      <dsp:txXfrm>
        <a:off x="283695" y="1248388"/>
        <a:ext cx="3625881" cy="399568"/>
      </dsp:txXfrm>
    </dsp:sp>
    <dsp:sp modelId="{49E849C3-53E6-4D34-BBA2-DC70B5A384EB}">
      <dsp:nvSpPr>
        <dsp:cNvPr id="0" name=""/>
        <dsp:cNvSpPr/>
      </dsp:nvSpPr>
      <dsp:spPr>
        <a:xfrm>
          <a:off x="0" y="2624697"/>
          <a:ext cx="5241590" cy="20317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806" tIns="312420" rIns="406806"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solidFill>
                <a:srgbClr val="374151"/>
              </a:solidFill>
              <a:latin typeface="+mn-lt"/>
              <a:cs typeface="Arial"/>
            </a:rPr>
            <a:t>PACF has rapidly declining autocorrelation indicates we could try MA models</a:t>
          </a:r>
          <a:endParaRPr lang="en-US" sz="1500" kern="1200" dirty="0">
            <a:solidFill>
              <a:srgbClr val="374151"/>
            </a:solidFill>
            <a:latin typeface="+mn-lt"/>
            <a:cs typeface="Calibri Light" panose="020F0302020204030204"/>
          </a:endParaRPr>
        </a:p>
        <a:p>
          <a:pPr marL="114300" lvl="1" indent="-114300" algn="l" defTabSz="666750">
            <a:lnSpc>
              <a:spcPct val="90000"/>
            </a:lnSpc>
            <a:spcBef>
              <a:spcPct val="0"/>
            </a:spcBef>
            <a:spcAft>
              <a:spcPct val="15000"/>
            </a:spcAft>
            <a:buChar char="•"/>
          </a:pPr>
          <a:r>
            <a:rPr lang="en-US" sz="1500" kern="1200" dirty="0">
              <a:solidFill>
                <a:srgbClr val="374151"/>
              </a:solidFill>
              <a:latin typeface="+mn-lt"/>
              <a:cs typeface="Arial"/>
            </a:rPr>
            <a:t>Large spike at lag = 1 indicates AR(1).</a:t>
          </a:r>
          <a:endParaRPr lang="en-US" sz="1500" kern="1200" dirty="0">
            <a:latin typeface="+mn-lt"/>
          </a:endParaRPr>
        </a:p>
        <a:p>
          <a:pPr marL="114300" lvl="1" indent="-114300" algn="l" defTabSz="666750">
            <a:lnSpc>
              <a:spcPct val="90000"/>
            </a:lnSpc>
            <a:spcBef>
              <a:spcPct val="0"/>
            </a:spcBef>
            <a:spcAft>
              <a:spcPct val="15000"/>
            </a:spcAft>
            <a:buChar char="•"/>
          </a:pPr>
          <a:r>
            <a:rPr lang="en-US" sz="1500" kern="1200" dirty="0">
              <a:solidFill>
                <a:srgbClr val="374151"/>
              </a:solidFill>
              <a:latin typeface="+mn-lt"/>
              <a:cs typeface="Arial"/>
            </a:rPr>
            <a:t>Spikes at lag = 2 and 7 indicate AR(2) or AR(7).</a:t>
          </a:r>
          <a:endParaRPr lang="en-US" sz="1500" kern="1200" dirty="0">
            <a:solidFill>
              <a:srgbClr val="374151"/>
            </a:solidFill>
            <a:latin typeface="+mn-lt"/>
          </a:endParaRPr>
        </a:p>
        <a:p>
          <a:pPr marL="114300" lvl="1" indent="-114300" algn="l" defTabSz="666750" rtl="0">
            <a:lnSpc>
              <a:spcPct val="90000"/>
            </a:lnSpc>
            <a:spcBef>
              <a:spcPct val="0"/>
            </a:spcBef>
            <a:spcAft>
              <a:spcPct val="15000"/>
            </a:spcAft>
            <a:buChar char="•"/>
          </a:pPr>
          <a:r>
            <a:rPr lang="en-US" sz="1500" kern="1200" dirty="0">
              <a:solidFill>
                <a:srgbClr val="374151"/>
              </a:solidFill>
              <a:latin typeface="+mn-lt"/>
              <a:cs typeface="Arial"/>
            </a:rPr>
            <a:t>There are recurring spikes.</a:t>
          </a:r>
          <a:r>
            <a:rPr lang="en-US" sz="1500" kern="1200" dirty="0">
              <a:latin typeface="+mn-lt"/>
              <a:cs typeface="Arial"/>
            </a:rPr>
            <a:t> </a:t>
          </a:r>
          <a:r>
            <a:rPr lang="en-US" sz="1500" kern="1200" dirty="0">
              <a:latin typeface="+mn-lt"/>
            </a:rPr>
            <a:t>No need to considered the spikes after the 7th lag as these are in the cyclical pattern</a:t>
          </a:r>
          <a:endParaRPr lang="en-US" sz="1500" kern="1200" dirty="0">
            <a:solidFill>
              <a:srgbClr val="374151"/>
            </a:solidFill>
            <a:latin typeface="+mn-lt"/>
          </a:endParaRPr>
        </a:p>
      </dsp:txBody>
      <dsp:txXfrm>
        <a:off x="0" y="2624697"/>
        <a:ext cx="5241590" cy="2031750"/>
      </dsp:txXfrm>
    </dsp:sp>
    <dsp:sp modelId="{A6A88D99-311F-4776-8D5F-9E9165EFAF45}">
      <dsp:nvSpPr>
        <dsp:cNvPr id="0" name=""/>
        <dsp:cNvSpPr/>
      </dsp:nvSpPr>
      <dsp:spPr>
        <a:xfrm>
          <a:off x="262079" y="2403297"/>
          <a:ext cx="3669113" cy="4428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0" rIns="138684" bIns="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bg2"/>
              </a:solidFill>
              <a:latin typeface="+Body"/>
              <a:cs typeface="Arial"/>
            </a:rPr>
            <a:t>Features of the PACF:</a:t>
          </a:r>
          <a:endParaRPr lang="en-US" sz="1500" kern="1200" dirty="0">
            <a:latin typeface="+Body"/>
          </a:endParaRPr>
        </a:p>
      </dsp:txBody>
      <dsp:txXfrm>
        <a:off x="283695" y="2424913"/>
        <a:ext cx="3625881" cy="399568"/>
      </dsp:txXfrm>
    </dsp:sp>
    <dsp:sp modelId="{6679B10D-1CA0-4F5A-9C53-909F9B248745}">
      <dsp:nvSpPr>
        <dsp:cNvPr id="0" name=""/>
        <dsp:cNvSpPr/>
      </dsp:nvSpPr>
      <dsp:spPr>
        <a:xfrm>
          <a:off x="0" y="4958847"/>
          <a:ext cx="5241590" cy="1086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806" tIns="312420" rIns="406806"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dirty="0">
              <a:latin typeface="+Body"/>
            </a:rPr>
            <a:t>SARMA models with AR2 and AR7 along with MA1 and MA4.</a:t>
          </a:r>
        </a:p>
        <a:p>
          <a:pPr marL="114300" lvl="1" indent="-114300" algn="l" defTabSz="666750" rtl="0">
            <a:lnSpc>
              <a:spcPct val="90000"/>
            </a:lnSpc>
            <a:spcBef>
              <a:spcPct val="0"/>
            </a:spcBef>
            <a:spcAft>
              <a:spcPct val="15000"/>
            </a:spcAft>
            <a:buChar char="•"/>
          </a:pPr>
          <a:r>
            <a:rPr lang="en-US" sz="1500" kern="1200" dirty="0">
              <a:latin typeface="+Body"/>
            </a:rPr>
            <a:t>We try the simplest form (p,0,0)(0,0,Q)[7]</a:t>
          </a:r>
        </a:p>
      </dsp:txBody>
      <dsp:txXfrm>
        <a:off x="0" y="4958847"/>
        <a:ext cx="5241590" cy="1086750"/>
      </dsp:txXfrm>
    </dsp:sp>
    <dsp:sp modelId="{C410B0D3-2CD4-4309-8A14-52A3B5B71C42}">
      <dsp:nvSpPr>
        <dsp:cNvPr id="0" name=""/>
        <dsp:cNvSpPr/>
      </dsp:nvSpPr>
      <dsp:spPr>
        <a:xfrm>
          <a:off x="262079" y="4737447"/>
          <a:ext cx="3669113"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8684" tIns="0" rIns="138684" bIns="0" numCol="1" spcCol="1270" anchor="ctr" anchorCtr="0">
          <a:noAutofit/>
        </a:bodyPr>
        <a:lstStyle/>
        <a:p>
          <a:pPr marL="0" lvl="0" indent="0" algn="l" defTabSz="666750" rtl="0">
            <a:lnSpc>
              <a:spcPct val="90000"/>
            </a:lnSpc>
            <a:spcBef>
              <a:spcPct val="0"/>
            </a:spcBef>
            <a:spcAft>
              <a:spcPct val="35000"/>
            </a:spcAft>
            <a:buNone/>
          </a:pPr>
          <a:r>
            <a:rPr lang="en-US" sz="1500" kern="1200" dirty="0">
              <a:latin typeface="+Body"/>
            </a:rPr>
            <a:t> Tentative Models first tried  </a:t>
          </a:r>
        </a:p>
      </dsp:txBody>
      <dsp:txXfrm>
        <a:off x="283695" y="4759063"/>
        <a:ext cx="3625881"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23682-4E51-4C43-A822-6D6775599A34}">
      <dsp:nvSpPr>
        <dsp:cNvPr id="0" name=""/>
        <dsp:cNvSpPr/>
      </dsp:nvSpPr>
      <dsp:spPr>
        <a:xfrm>
          <a:off x="2029" y="206619"/>
          <a:ext cx="1979065" cy="79162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AR  Models</a:t>
          </a:r>
        </a:p>
        <a:p>
          <a:pPr marL="0" lvl="0" indent="0" algn="ctr" defTabSz="622300">
            <a:lnSpc>
              <a:spcPct val="90000"/>
            </a:lnSpc>
            <a:spcBef>
              <a:spcPct val="0"/>
            </a:spcBef>
            <a:spcAft>
              <a:spcPct val="35000"/>
            </a:spcAft>
            <a:buNone/>
          </a:pPr>
          <a:r>
            <a:rPr lang="en-US" sz="1400" kern="1200"/>
            <a:t>MA models (for completeness) </a:t>
          </a:r>
        </a:p>
      </dsp:txBody>
      <dsp:txXfrm>
        <a:off x="2029" y="206619"/>
        <a:ext cx="1979065" cy="791626"/>
      </dsp:txXfrm>
    </dsp:sp>
    <dsp:sp modelId="{DC6DB76E-5D03-A343-A58E-5333C56A32A3}">
      <dsp:nvSpPr>
        <dsp:cNvPr id="0" name=""/>
        <dsp:cNvSpPr/>
      </dsp:nvSpPr>
      <dsp:spPr>
        <a:xfrm>
          <a:off x="505" y="1050500"/>
          <a:ext cx="1979065" cy="33900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kern="1200"/>
            <a:t> AR 1</a:t>
          </a:r>
        </a:p>
        <a:p>
          <a:pPr marL="114300" lvl="1" indent="-114300" algn="l" defTabSz="622300">
            <a:lnSpc>
              <a:spcPct val="90000"/>
            </a:lnSpc>
            <a:spcBef>
              <a:spcPct val="0"/>
            </a:spcBef>
            <a:spcAft>
              <a:spcPct val="15000"/>
            </a:spcAft>
            <a:buFont typeface="+mj-lt"/>
            <a:buAutoNum type="arabicPeriod"/>
          </a:pPr>
          <a:r>
            <a:rPr lang="en-US" sz="1400" kern="1200"/>
            <a:t> AR 2</a:t>
          </a:r>
        </a:p>
        <a:p>
          <a:pPr marL="114300" lvl="1" indent="-114300" algn="l" defTabSz="622300">
            <a:lnSpc>
              <a:spcPct val="90000"/>
            </a:lnSpc>
            <a:spcBef>
              <a:spcPct val="0"/>
            </a:spcBef>
            <a:spcAft>
              <a:spcPct val="15000"/>
            </a:spcAft>
            <a:buFont typeface="+mj-lt"/>
            <a:buAutoNum type="arabicPeriod"/>
          </a:pPr>
          <a:r>
            <a:rPr lang="en-US" sz="1400" kern="1200"/>
            <a:t> AR 6 </a:t>
          </a:r>
        </a:p>
        <a:p>
          <a:pPr marL="114300" lvl="1" indent="-114300" algn="l" defTabSz="622300">
            <a:lnSpc>
              <a:spcPct val="90000"/>
            </a:lnSpc>
            <a:spcBef>
              <a:spcPct val="0"/>
            </a:spcBef>
            <a:spcAft>
              <a:spcPct val="15000"/>
            </a:spcAft>
            <a:buFont typeface="+mj-lt"/>
            <a:buAutoNum type="arabicPeriod"/>
          </a:pPr>
          <a:r>
            <a:rPr lang="en-US" sz="1400" kern="1200"/>
            <a:t> AR 6, d=1</a:t>
          </a:r>
        </a:p>
        <a:p>
          <a:pPr marL="114300" lvl="1" indent="-114300" algn="l" defTabSz="622300">
            <a:lnSpc>
              <a:spcPct val="90000"/>
            </a:lnSpc>
            <a:spcBef>
              <a:spcPct val="0"/>
            </a:spcBef>
            <a:spcAft>
              <a:spcPct val="15000"/>
            </a:spcAft>
            <a:buFont typeface="+mj-lt"/>
            <a:buAutoNum type="arabicPeriod"/>
          </a:pPr>
          <a:r>
            <a:rPr lang="en-US" sz="1400" kern="1200"/>
            <a:t> MA 1</a:t>
          </a:r>
        </a:p>
        <a:p>
          <a:pPr marL="114300" lvl="1" indent="-114300" algn="l" defTabSz="622300">
            <a:lnSpc>
              <a:spcPct val="90000"/>
            </a:lnSpc>
            <a:spcBef>
              <a:spcPct val="0"/>
            </a:spcBef>
            <a:spcAft>
              <a:spcPct val="15000"/>
            </a:spcAft>
            <a:buFont typeface="+mj-lt"/>
            <a:buAutoNum type="arabicPeriod"/>
          </a:pPr>
          <a:r>
            <a:rPr lang="en-US" sz="1400" kern="1200"/>
            <a:t> MA 2</a:t>
          </a:r>
        </a:p>
      </dsp:txBody>
      <dsp:txXfrm>
        <a:off x="505" y="1050500"/>
        <a:ext cx="1979065" cy="3390074"/>
      </dsp:txXfrm>
    </dsp:sp>
    <dsp:sp modelId="{ECF3AE85-F069-2440-A437-9CAF715210DE}">
      <dsp:nvSpPr>
        <dsp:cNvPr id="0" name=""/>
        <dsp:cNvSpPr/>
      </dsp:nvSpPr>
      <dsp:spPr>
        <a:xfrm>
          <a:off x="2258163" y="206619"/>
          <a:ext cx="1979065" cy="79162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ARMA Models</a:t>
          </a:r>
        </a:p>
      </dsp:txBody>
      <dsp:txXfrm>
        <a:off x="2258163" y="206619"/>
        <a:ext cx="1979065" cy="791626"/>
      </dsp:txXfrm>
    </dsp:sp>
    <dsp:sp modelId="{037E6510-28C2-1744-B9D8-94190AABCE39}">
      <dsp:nvSpPr>
        <dsp:cNvPr id="0" name=""/>
        <dsp:cNvSpPr/>
      </dsp:nvSpPr>
      <dsp:spPr>
        <a:xfrm>
          <a:off x="2262062" y="1050500"/>
          <a:ext cx="1979065" cy="339007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Font typeface="+mj-lt"/>
            <a:buAutoNum type="arabicPeriod"/>
          </a:pPr>
          <a:r>
            <a:rPr lang="en-US" sz="1400" kern="1200"/>
            <a:t> ARMA (1,1)</a:t>
          </a:r>
        </a:p>
        <a:p>
          <a:pPr marL="114300" lvl="1" indent="-114300" algn="l" defTabSz="622300">
            <a:lnSpc>
              <a:spcPct val="90000"/>
            </a:lnSpc>
            <a:spcBef>
              <a:spcPct val="0"/>
            </a:spcBef>
            <a:spcAft>
              <a:spcPct val="15000"/>
            </a:spcAft>
            <a:buFont typeface="+mj-lt"/>
            <a:buAutoNum type="arabicPeriod"/>
          </a:pPr>
          <a:r>
            <a:rPr lang="en-US" sz="1400" kern="1200"/>
            <a:t> ARMA (1,2)</a:t>
          </a:r>
        </a:p>
        <a:p>
          <a:pPr marL="114300" lvl="1" indent="-114300" algn="l" defTabSz="622300">
            <a:lnSpc>
              <a:spcPct val="90000"/>
            </a:lnSpc>
            <a:spcBef>
              <a:spcPct val="0"/>
            </a:spcBef>
            <a:spcAft>
              <a:spcPct val="15000"/>
            </a:spcAft>
            <a:buFont typeface="+mj-lt"/>
            <a:buAutoNum type="arabicPeriod"/>
          </a:pPr>
          <a:r>
            <a:rPr lang="en-US" sz="1400" kern="1200"/>
            <a:t> ARMA (2,2)</a:t>
          </a:r>
        </a:p>
        <a:p>
          <a:pPr marL="114300" lvl="1" indent="-114300" algn="l" defTabSz="622300">
            <a:lnSpc>
              <a:spcPct val="90000"/>
            </a:lnSpc>
            <a:spcBef>
              <a:spcPct val="0"/>
            </a:spcBef>
            <a:spcAft>
              <a:spcPct val="15000"/>
            </a:spcAft>
            <a:buFont typeface="+mj-lt"/>
            <a:buAutoNum type="arabicPeriod"/>
          </a:pPr>
          <a:r>
            <a:rPr lang="en-US" sz="1400" kern="1200"/>
            <a:t> ARMA (2,2), d = 1 </a:t>
          </a:r>
        </a:p>
        <a:p>
          <a:pPr marL="114300" lvl="1" indent="-114300" algn="l" defTabSz="622300">
            <a:lnSpc>
              <a:spcPct val="90000"/>
            </a:lnSpc>
            <a:spcBef>
              <a:spcPct val="0"/>
            </a:spcBef>
            <a:spcAft>
              <a:spcPct val="15000"/>
            </a:spcAft>
            <a:buFont typeface="+mj-lt"/>
            <a:buAutoNum type="arabicPeriod"/>
          </a:pPr>
          <a:r>
            <a:rPr lang="en-US" sz="1400" kern="1200"/>
            <a:t> ARMA (2,1)</a:t>
          </a:r>
        </a:p>
        <a:p>
          <a:pPr marL="114300" lvl="1" indent="-114300" algn="l" defTabSz="622300">
            <a:lnSpc>
              <a:spcPct val="90000"/>
            </a:lnSpc>
            <a:spcBef>
              <a:spcPct val="0"/>
            </a:spcBef>
            <a:spcAft>
              <a:spcPct val="15000"/>
            </a:spcAft>
            <a:buFont typeface="+mj-lt"/>
            <a:buAutoNum type="arabicPeriod"/>
          </a:pPr>
          <a:r>
            <a:rPr lang="en-US" sz="1400" kern="1200"/>
            <a:t> ARMA (2,1), d=1</a:t>
          </a:r>
        </a:p>
        <a:p>
          <a:pPr marL="114300" lvl="1" indent="-114300" algn="l" defTabSz="622300">
            <a:lnSpc>
              <a:spcPct val="90000"/>
            </a:lnSpc>
            <a:spcBef>
              <a:spcPct val="0"/>
            </a:spcBef>
            <a:spcAft>
              <a:spcPct val="15000"/>
            </a:spcAft>
            <a:buFont typeface="+mj-lt"/>
            <a:buAutoNum type="arabicPeriod"/>
          </a:pPr>
          <a:r>
            <a:rPr lang="en-US" sz="1400" kern="1200"/>
            <a:t> ARMA (6,1)</a:t>
          </a:r>
        </a:p>
        <a:p>
          <a:pPr marL="114300" lvl="1" indent="-114300" algn="l" defTabSz="622300">
            <a:lnSpc>
              <a:spcPct val="90000"/>
            </a:lnSpc>
            <a:spcBef>
              <a:spcPct val="0"/>
            </a:spcBef>
            <a:spcAft>
              <a:spcPct val="15000"/>
            </a:spcAft>
            <a:buFont typeface="+mj-lt"/>
            <a:buAutoNum type="arabicPeriod"/>
          </a:pPr>
          <a:r>
            <a:rPr lang="en-US" sz="1400" kern="1200"/>
            <a:t> ARMA (6,1), d=1</a:t>
          </a:r>
        </a:p>
        <a:p>
          <a:pPr marL="114300" lvl="1" indent="-114300" algn="l" defTabSz="622300">
            <a:lnSpc>
              <a:spcPct val="90000"/>
            </a:lnSpc>
            <a:spcBef>
              <a:spcPct val="0"/>
            </a:spcBef>
            <a:spcAft>
              <a:spcPct val="15000"/>
            </a:spcAft>
            <a:buFont typeface="+mj-lt"/>
            <a:buAutoNum type="arabicPeriod"/>
          </a:pPr>
          <a:r>
            <a:rPr lang="en-US" sz="1400" kern="1200"/>
            <a:t> ARMA (6,2)</a:t>
          </a:r>
        </a:p>
        <a:p>
          <a:pPr marL="114300" lvl="1" indent="-114300" algn="l" defTabSz="622300">
            <a:lnSpc>
              <a:spcPct val="90000"/>
            </a:lnSpc>
            <a:spcBef>
              <a:spcPct val="0"/>
            </a:spcBef>
            <a:spcAft>
              <a:spcPct val="15000"/>
            </a:spcAft>
            <a:buFont typeface="+mj-lt"/>
            <a:buAutoNum type="arabicPeriod"/>
          </a:pPr>
          <a:r>
            <a:rPr lang="en-US" sz="1400" kern="1200"/>
            <a:t> ARMA (6,2), d=1</a:t>
          </a:r>
        </a:p>
        <a:p>
          <a:pPr marL="114300" lvl="1" indent="-114300" algn="l" defTabSz="622300">
            <a:lnSpc>
              <a:spcPct val="90000"/>
            </a:lnSpc>
            <a:spcBef>
              <a:spcPct val="0"/>
            </a:spcBef>
            <a:spcAft>
              <a:spcPct val="15000"/>
            </a:spcAft>
            <a:buFont typeface="+mj-lt"/>
            <a:buAutoNum type="arabicPeriod"/>
          </a:pPr>
          <a:r>
            <a:rPr lang="en-US" sz="1400" kern="1200"/>
            <a:t> ARMA(6,4)</a:t>
          </a:r>
        </a:p>
        <a:p>
          <a:pPr marL="114300" lvl="1" indent="-114300" algn="l" defTabSz="622300">
            <a:lnSpc>
              <a:spcPct val="90000"/>
            </a:lnSpc>
            <a:spcBef>
              <a:spcPct val="0"/>
            </a:spcBef>
            <a:spcAft>
              <a:spcPct val="15000"/>
            </a:spcAft>
            <a:buFont typeface="+mj-lt"/>
            <a:buAutoNum type="arabicPeriod"/>
          </a:pPr>
          <a:r>
            <a:rPr lang="en-US" sz="1400" kern="1200"/>
            <a:t> ARMA(6,4), d=1</a:t>
          </a:r>
        </a:p>
        <a:p>
          <a:pPr marL="114300" lvl="1" indent="-114300" algn="l" defTabSz="622300">
            <a:lnSpc>
              <a:spcPct val="90000"/>
            </a:lnSpc>
            <a:spcBef>
              <a:spcPct val="0"/>
            </a:spcBef>
            <a:spcAft>
              <a:spcPct val="15000"/>
            </a:spcAft>
            <a:buFont typeface="+mj-lt"/>
            <a:buAutoNum type="arabicPeriod"/>
          </a:pPr>
          <a:r>
            <a:rPr lang="en-US" sz="1400" kern="1200"/>
            <a:t> ARMA(6,6)</a:t>
          </a:r>
        </a:p>
        <a:p>
          <a:pPr marL="114300" lvl="1" indent="-114300" algn="l" defTabSz="622300">
            <a:lnSpc>
              <a:spcPct val="90000"/>
            </a:lnSpc>
            <a:spcBef>
              <a:spcPct val="0"/>
            </a:spcBef>
            <a:spcAft>
              <a:spcPct val="15000"/>
            </a:spcAft>
            <a:buFont typeface="+mj-lt"/>
            <a:buAutoNum type="arabicPeriod"/>
          </a:pPr>
          <a:r>
            <a:rPr lang="en-US" sz="1400" kern="1200"/>
            <a:t> ARMA(6,6), d=1</a:t>
          </a:r>
        </a:p>
      </dsp:txBody>
      <dsp:txXfrm>
        <a:off x="2262062" y="1050500"/>
        <a:ext cx="1979065" cy="3390074"/>
      </dsp:txXfrm>
    </dsp:sp>
    <dsp:sp modelId="{0A26D888-1D21-FB41-BBF4-4C9419B0FE58}">
      <dsp:nvSpPr>
        <dsp:cNvPr id="0" name=""/>
        <dsp:cNvSpPr/>
      </dsp:nvSpPr>
      <dsp:spPr>
        <a:xfrm>
          <a:off x="4514298" y="206619"/>
          <a:ext cx="1979065" cy="79162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kern="1200"/>
            <a:t>Seasonal and </a:t>
          </a:r>
          <a:r>
            <a:rPr lang="en-US" sz="1400" kern="1200">
              <a:latin typeface="Calibri Light" panose="020F0302020204030204"/>
              <a:cs typeface="Calibri Light" panose="020F0302020204030204"/>
            </a:rPr>
            <a:t>Auto</a:t>
          </a:r>
        </a:p>
      </dsp:txBody>
      <dsp:txXfrm>
        <a:off x="4514298" y="206619"/>
        <a:ext cx="1979065" cy="791626"/>
      </dsp:txXfrm>
    </dsp:sp>
    <dsp:sp modelId="{137D6AC6-F3BC-DD4F-BFDB-9D1E7BDA157C}">
      <dsp:nvSpPr>
        <dsp:cNvPr id="0" name=""/>
        <dsp:cNvSpPr/>
      </dsp:nvSpPr>
      <dsp:spPr>
        <a:xfrm>
          <a:off x="4516327" y="1050500"/>
          <a:ext cx="1979065" cy="339007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Font typeface="+mj-lt"/>
            <a:buAutoNum type="arabicPeriod"/>
          </a:pPr>
          <a:r>
            <a:rPr lang="en-US" sz="1400" kern="1200">
              <a:latin typeface="Calibri"/>
              <a:cs typeface="Calibri"/>
            </a:rPr>
            <a:t>Auto ARIMA: ARIMA(5,1,3)</a:t>
          </a:r>
          <a:endParaRPr lang="en-US" sz="1400" kern="1200">
            <a:latin typeface="Calibri Light" panose="020F0302020204030204"/>
            <a:cs typeface="Calibri Light" panose="020F0302020204030204"/>
          </a:endParaRPr>
        </a:p>
        <a:p>
          <a:pPr marL="114300" lvl="1" indent="-114300" algn="l" defTabSz="622300" rtl="0">
            <a:lnSpc>
              <a:spcPct val="90000"/>
            </a:lnSpc>
            <a:spcBef>
              <a:spcPct val="0"/>
            </a:spcBef>
            <a:spcAft>
              <a:spcPct val="15000"/>
            </a:spcAft>
            <a:buFont typeface="+mj-lt"/>
            <a:buAutoNum type="arabicPeriod"/>
          </a:pPr>
          <a:r>
            <a:rPr lang="en-US" sz="1400" kern="1200">
              <a:latin typeface="Calibri"/>
              <a:cs typeface="Calibri"/>
            </a:rPr>
            <a:t>SARIMA Model 1:</a:t>
          </a:r>
          <a:endParaRPr lang="en-US" sz="1400" kern="1200">
            <a:latin typeface="Calibri Light" panose="020F0302020204030204"/>
            <a:cs typeface="Calibri Light" panose="020F0302020204030204"/>
          </a:endParaRPr>
        </a:p>
        <a:p>
          <a:pPr marL="228600" lvl="2" indent="-114300" algn="l" defTabSz="622300" rtl="0">
            <a:lnSpc>
              <a:spcPct val="90000"/>
            </a:lnSpc>
            <a:spcBef>
              <a:spcPct val="0"/>
            </a:spcBef>
            <a:spcAft>
              <a:spcPct val="15000"/>
            </a:spcAft>
            <a:buChar char="•"/>
          </a:pPr>
          <a:r>
            <a:rPr lang="en-US" sz="1400" kern="1200">
              <a:latin typeface="Calibri"/>
              <a:cs typeface="Calibri"/>
            </a:rPr>
            <a:t>order =(2,0,0)</a:t>
          </a:r>
          <a:endParaRPr lang="en-US" sz="1400" kern="1200"/>
        </a:p>
        <a:p>
          <a:pPr marL="228600" lvl="2" indent="-114300" algn="l" defTabSz="622300" rtl="0">
            <a:lnSpc>
              <a:spcPct val="90000"/>
            </a:lnSpc>
            <a:spcBef>
              <a:spcPct val="0"/>
            </a:spcBef>
            <a:spcAft>
              <a:spcPct val="15000"/>
            </a:spcAft>
            <a:buChar char="•"/>
          </a:pPr>
          <a:r>
            <a:rPr lang="en-US" sz="1400" kern="1200">
              <a:latin typeface="Calibri"/>
              <a:cs typeface="Calibri"/>
            </a:rPr>
            <a:t>seasonal =  (0,0,1)</a:t>
          </a:r>
          <a:endParaRPr lang="en-US" sz="1400" kern="1200"/>
        </a:p>
        <a:p>
          <a:pPr marL="114300" lvl="1" indent="-114300" algn="l" defTabSz="622300" rtl="0">
            <a:lnSpc>
              <a:spcPct val="90000"/>
            </a:lnSpc>
            <a:spcBef>
              <a:spcPct val="0"/>
            </a:spcBef>
            <a:spcAft>
              <a:spcPct val="15000"/>
            </a:spcAft>
            <a:buFont typeface="+mj-lt"/>
            <a:buAutoNum type="arabicPeriod"/>
          </a:pPr>
          <a:r>
            <a:rPr lang="en-US" sz="1400" kern="1200">
              <a:solidFill>
                <a:prstClr val="black">
                  <a:hueOff val="0"/>
                  <a:satOff val="0"/>
                  <a:lumOff val="0"/>
                  <a:alphaOff val="0"/>
                </a:prstClr>
              </a:solidFill>
              <a:latin typeface="Calibri"/>
              <a:ea typeface="+mn-ea"/>
              <a:cs typeface="Calibri"/>
            </a:rPr>
            <a:t>SARIMA Model 2:</a:t>
          </a:r>
          <a:endParaRPr lang="en-US" sz="1400" kern="1200"/>
        </a:p>
        <a:p>
          <a:pPr marL="228600" lvl="2" indent="-114300" algn="l" defTabSz="622300" rtl="0">
            <a:lnSpc>
              <a:spcPct val="90000"/>
            </a:lnSpc>
            <a:spcBef>
              <a:spcPct val="0"/>
            </a:spcBef>
            <a:spcAft>
              <a:spcPct val="15000"/>
            </a:spcAft>
            <a:buChar char="•"/>
          </a:pPr>
          <a:r>
            <a:rPr lang="en-US" sz="1400" kern="1200">
              <a:latin typeface="Calibri"/>
              <a:cs typeface="Calibri"/>
            </a:rPr>
            <a:t>order = (2,0,0)</a:t>
          </a:r>
          <a:endParaRPr lang="en-US" sz="1400" kern="1200"/>
        </a:p>
        <a:p>
          <a:pPr marL="228600" lvl="2" indent="-114300" algn="l" defTabSz="622300" rtl="0">
            <a:lnSpc>
              <a:spcPct val="90000"/>
            </a:lnSpc>
            <a:spcBef>
              <a:spcPct val="0"/>
            </a:spcBef>
            <a:spcAft>
              <a:spcPct val="15000"/>
            </a:spcAft>
            <a:buChar char="•"/>
          </a:pPr>
          <a:r>
            <a:rPr lang="en-US" sz="1400" kern="1200">
              <a:latin typeface="Calibri"/>
              <a:cs typeface="Calibri"/>
            </a:rPr>
            <a:t>seasonal = (0,0,4)</a:t>
          </a:r>
          <a:endParaRPr lang="en-US" sz="1400" kern="1200"/>
        </a:p>
        <a:p>
          <a:pPr marL="114300" lvl="1" indent="-114300" algn="l" defTabSz="622300" rtl="0">
            <a:lnSpc>
              <a:spcPct val="90000"/>
            </a:lnSpc>
            <a:spcBef>
              <a:spcPct val="0"/>
            </a:spcBef>
            <a:spcAft>
              <a:spcPct val="15000"/>
            </a:spcAft>
            <a:buFont typeface="+mj-lt"/>
            <a:buAutoNum type="arabicPeriod" startAt="4"/>
          </a:pPr>
          <a:r>
            <a:rPr lang="en-US" sz="1400" kern="1200">
              <a:latin typeface="Calibri"/>
              <a:cs typeface="Calibri"/>
            </a:rPr>
            <a:t>SARIMA Model 3:</a:t>
          </a:r>
        </a:p>
        <a:p>
          <a:pPr marL="228600" lvl="2" indent="-114300" algn="l" defTabSz="622300" rtl="0">
            <a:lnSpc>
              <a:spcPct val="90000"/>
            </a:lnSpc>
            <a:spcBef>
              <a:spcPct val="0"/>
            </a:spcBef>
            <a:spcAft>
              <a:spcPct val="15000"/>
            </a:spcAft>
            <a:buChar char="•"/>
          </a:pPr>
          <a:r>
            <a:rPr lang="en-US" sz="1400" kern="1200">
              <a:latin typeface="Calibri"/>
              <a:cs typeface="Calibri"/>
            </a:rPr>
            <a:t>order = (7,0,0)</a:t>
          </a:r>
        </a:p>
        <a:p>
          <a:pPr marL="228600" lvl="2" indent="-114300" algn="l" defTabSz="622300" rtl="0">
            <a:lnSpc>
              <a:spcPct val="90000"/>
            </a:lnSpc>
            <a:spcBef>
              <a:spcPct val="0"/>
            </a:spcBef>
            <a:spcAft>
              <a:spcPct val="15000"/>
            </a:spcAft>
            <a:buChar char="•"/>
          </a:pPr>
          <a:r>
            <a:rPr lang="en-US" sz="1400" kern="1200">
              <a:latin typeface="Calibri"/>
              <a:cs typeface="Calibri"/>
            </a:rPr>
            <a:t>seasonal = (0,0,1)</a:t>
          </a:r>
        </a:p>
        <a:p>
          <a:pPr marL="114300" lvl="1" indent="-114300" algn="l" defTabSz="622300" rtl="0">
            <a:lnSpc>
              <a:spcPct val="90000"/>
            </a:lnSpc>
            <a:spcBef>
              <a:spcPct val="0"/>
            </a:spcBef>
            <a:spcAft>
              <a:spcPct val="15000"/>
            </a:spcAft>
            <a:buFont typeface="+mj-lt"/>
            <a:buAutoNum type="arabicPeriod" startAt="5"/>
          </a:pPr>
          <a:r>
            <a:rPr lang="en-US" sz="1400" kern="1200">
              <a:latin typeface="Calibri"/>
              <a:cs typeface="Calibri"/>
            </a:rPr>
            <a:t>SARIMA Model 4:</a:t>
          </a:r>
        </a:p>
        <a:p>
          <a:pPr marL="228600" lvl="2" indent="-114300" algn="l" defTabSz="622300" rtl="0">
            <a:lnSpc>
              <a:spcPct val="90000"/>
            </a:lnSpc>
            <a:spcBef>
              <a:spcPct val="0"/>
            </a:spcBef>
            <a:spcAft>
              <a:spcPct val="15000"/>
            </a:spcAft>
            <a:buChar char="•"/>
          </a:pPr>
          <a:r>
            <a:rPr lang="en-US" sz="1400" kern="1200">
              <a:latin typeface="Calibri"/>
              <a:cs typeface="Calibri"/>
            </a:rPr>
            <a:t>order = (7,0,0)</a:t>
          </a:r>
        </a:p>
        <a:p>
          <a:pPr marL="228600" lvl="2" indent="-114300" algn="l" defTabSz="622300" rtl="0">
            <a:lnSpc>
              <a:spcPct val="90000"/>
            </a:lnSpc>
            <a:spcBef>
              <a:spcPct val="0"/>
            </a:spcBef>
            <a:spcAft>
              <a:spcPct val="15000"/>
            </a:spcAft>
            <a:buChar char="•"/>
          </a:pPr>
          <a:r>
            <a:rPr lang="en-US" sz="1400" kern="1200">
              <a:latin typeface="Calibri"/>
              <a:cs typeface="Calibri"/>
            </a:rPr>
            <a:t>seasonal = (0,0,4)</a:t>
          </a:r>
        </a:p>
      </dsp:txBody>
      <dsp:txXfrm>
        <a:off x="4516327" y="1050500"/>
        <a:ext cx="1979065" cy="33900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4B656-9DE3-420D-BA72-1611B5BC63F0}">
      <dsp:nvSpPr>
        <dsp:cNvPr id="0" name=""/>
        <dsp:cNvSpPr/>
      </dsp:nvSpPr>
      <dsp:spPr>
        <a:xfrm>
          <a:off x="0" y="259003"/>
          <a:ext cx="6277688" cy="444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Arial"/>
              <a:cs typeface="Arial"/>
            </a:rPr>
            <a:t>Split Data: Estimation – Prediction (90% -10%) </a:t>
          </a:r>
        </a:p>
      </dsp:txBody>
      <dsp:txXfrm>
        <a:off x="21704" y="280707"/>
        <a:ext cx="6234280" cy="401192"/>
      </dsp:txXfrm>
    </dsp:sp>
    <dsp:sp modelId="{E27879C3-1F54-4F29-B479-D1596AFA8F5E}">
      <dsp:nvSpPr>
        <dsp:cNvPr id="0" name=""/>
        <dsp:cNvSpPr/>
      </dsp:nvSpPr>
      <dsp:spPr>
        <a:xfrm>
          <a:off x="0" y="758323"/>
          <a:ext cx="6277688" cy="4446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Forecast Recursively by updating the estimation sample</a:t>
          </a:r>
        </a:p>
      </dsp:txBody>
      <dsp:txXfrm>
        <a:off x="21704" y="780027"/>
        <a:ext cx="6234280" cy="401192"/>
      </dsp:txXfrm>
    </dsp:sp>
    <dsp:sp modelId="{C80AFBF4-C663-49B9-AE09-8D512FDB1972}">
      <dsp:nvSpPr>
        <dsp:cNvPr id="0" name=""/>
        <dsp:cNvSpPr/>
      </dsp:nvSpPr>
      <dsp:spPr>
        <a:xfrm>
          <a:off x="0" y="1257643"/>
          <a:ext cx="6277688" cy="444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Each forecast is for 1 period (h = 1)</a:t>
          </a:r>
        </a:p>
      </dsp:txBody>
      <dsp:txXfrm>
        <a:off x="21704" y="1279347"/>
        <a:ext cx="6234280" cy="401192"/>
      </dsp:txXfrm>
    </dsp:sp>
    <dsp:sp modelId="{83301D4C-2213-443B-A821-EE8E19B4BBCD}">
      <dsp:nvSpPr>
        <dsp:cNvPr id="0" name=""/>
        <dsp:cNvSpPr/>
      </dsp:nvSpPr>
      <dsp:spPr>
        <a:xfrm>
          <a:off x="0" y="1756963"/>
          <a:ext cx="6277688" cy="444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Check Forecast Optimality </a:t>
          </a:r>
        </a:p>
      </dsp:txBody>
      <dsp:txXfrm>
        <a:off x="21704" y="1778667"/>
        <a:ext cx="6234280" cy="401192"/>
      </dsp:txXfrm>
    </dsp:sp>
    <dsp:sp modelId="{4AECAB1C-B469-4290-B2F9-A4CD3053C8C5}">
      <dsp:nvSpPr>
        <dsp:cNvPr id="0" name=""/>
        <dsp:cNvSpPr/>
      </dsp:nvSpPr>
      <dsp:spPr>
        <a:xfrm>
          <a:off x="0" y="2201563"/>
          <a:ext cx="6277688"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31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Arial"/>
              <a:cs typeface="Arial"/>
            </a:rPr>
            <a:t>MPE Test (Mean Prediction Error Test)</a:t>
          </a:r>
        </a:p>
        <a:p>
          <a:pPr marL="114300" lvl="1" indent="-114300" algn="l" defTabSz="666750">
            <a:lnSpc>
              <a:spcPct val="90000"/>
            </a:lnSpc>
            <a:spcBef>
              <a:spcPct val="0"/>
            </a:spcBef>
            <a:spcAft>
              <a:spcPct val="20000"/>
            </a:spcAft>
            <a:buChar char="•"/>
          </a:pPr>
          <a:r>
            <a:rPr lang="en-US" sz="1500" kern="1200" dirty="0">
              <a:latin typeface="Arial"/>
              <a:cs typeface="Arial"/>
            </a:rPr>
            <a:t>IET Test (Informational Efficiency Test)</a:t>
          </a:r>
        </a:p>
      </dsp:txBody>
      <dsp:txXfrm>
        <a:off x="0" y="2201563"/>
        <a:ext cx="6277688" cy="491625"/>
      </dsp:txXfrm>
    </dsp:sp>
    <dsp:sp modelId="{74346316-DA5A-4FEF-977F-7A4AECE5B8FF}">
      <dsp:nvSpPr>
        <dsp:cNvPr id="0" name=""/>
        <dsp:cNvSpPr/>
      </dsp:nvSpPr>
      <dsp:spPr>
        <a:xfrm>
          <a:off x="0" y="2693188"/>
          <a:ext cx="6277688" cy="4446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Assess the Forecast </a:t>
          </a:r>
        </a:p>
      </dsp:txBody>
      <dsp:txXfrm>
        <a:off x="21704" y="2714892"/>
        <a:ext cx="6234280" cy="401192"/>
      </dsp:txXfrm>
    </dsp:sp>
    <dsp:sp modelId="{AC1CA3CA-14F2-4934-99D6-3C78513CDB9C}">
      <dsp:nvSpPr>
        <dsp:cNvPr id="0" name=""/>
        <dsp:cNvSpPr/>
      </dsp:nvSpPr>
      <dsp:spPr>
        <a:xfrm>
          <a:off x="0" y="3137788"/>
          <a:ext cx="6277688"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31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latin typeface="Arial"/>
              <a:cs typeface="Arial"/>
            </a:rPr>
            <a:t>MSE (Mean Squared Error)</a:t>
          </a:r>
        </a:p>
        <a:p>
          <a:pPr marL="114300" lvl="1" indent="-114300" algn="l" defTabSz="666750">
            <a:lnSpc>
              <a:spcPct val="90000"/>
            </a:lnSpc>
            <a:spcBef>
              <a:spcPct val="0"/>
            </a:spcBef>
            <a:spcAft>
              <a:spcPct val="20000"/>
            </a:spcAft>
            <a:buChar char="•"/>
          </a:pPr>
          <a:r>
            <a:rPr lang="en-US" sz="1500" kern="1200" dirty="0">
              <a:latin typeface="Arial"/>
              <a:cs typeface="Arial"/>
            </a:rPr>
            <a:t>Other Metrics – RMSE, MAE, MAPE</a:t>
          </a:r>
        </a:p>
      </dsp:txBody>
      <dsp:txXfrm>
        <a:off x="0" y="3137788"/>
        <a:ext cx="6277688" cy="491625"/>
      </dsp:txXfrm>
    </dsp:sp>
    <dsp:sp modelId="{4C0B4605-EA83-485E-84A2-B7B22D112ED0}">
      <dsp:nvSpPr>
        <dsp:cNvPr id="0" name=""/>
        <dsp:cNvSpPr/>
      </dsp:nvSpPr>
      <dsp:spPr>
        <a:xfrm>
          <a:off x="0" y="3629413"/>
          <a:ext cx="6277688" cy="444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Select the 3 best models</a:t>
          </a:r>
        </a:p>
      </dsp:txBody>
      <dsp:txXfrm>
        <a:off x="21704" y="3651117"/>
        <a:ext cx="6234280" cy="401192"/>
      </dsp:txXfrm>
    </dsp:sp>
    <dsp:sp modelId="{D6043596-9738-4D64-8AF5-088046A43164}">
      <dsp:nvSpPr>
        <dsp:cNvPr id="0" name=""/>
        <dsp:cNvSpPr/>
      </dsp:nvSpPr>
      <dsp:spPr>
        <a:xfrm>
          <a:off x="0" y="4128733"/>
          <a:ext cx="6277688" cy="4446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Construct  Combination Models from 3 best models</a:t>
          </a:r>
        </a:p>
      </dsp:txBody>
      <dsp:txXfrm>
        <a:off x="21704" y="4150437"/>
        <a:ext cx="6234280" cy="401192"/>
      </dsp:txXfrm>
    </dsp:sp>
    <dsp:sp modelId="{0E160111-3A8A-4F51-B5C8-A2C16FC88A35}">
      <dsp:nvSpPr>
        <dsp:cNvPr id="0" name=""/>
        <dsp:cNvSpPr/>
      </dsp:nvSpPr>
      <dsp:spPr>
        <a:xfrm>
          <a:off x="0" y="4573333"/>
          <a:ext cx="6277688"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31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Arial"/>
              <a:cs typeface="Arial"/>
            </a:rPr>
            <a:t>Equal Weighted</a:t>
          </a:r>
        </a:p>
        <a:p>
          <a:pPr marL="114300" lvl="1" indent="-114300" algn="l" defTabSz="666750">
            <a:lnSpc>
              <a:spcPct val="90000"/>
            </a:lnSpc>
            <a:spcBef>
              <a:spcPct val="0"/>
            </a:spcBef>
            <a:spcAft>
              <a:spcPct val="20000"/>
            </a:spcAft>
            <a:buChar char="•"/>
          </a:pPr>
          <a:r>
            <a:rPr lang="en-US" sz="1500" kern="1200" dirty="0">
              <a:latin typeface="Arial"/>
              <a:cs typeface="Arial"/>
            </a:rPr>
            <a:t>Inverse MSE weighted</a:t>
          </a:r>
        </a:p>
        <a:p>
          <a:pPr marL="114300" lvl="1" indent="-114300" algn="l" defTabSz="666750" rtl="0">
            <a:lnSpc>
              <a:spcPct val="90000"/>
            </a:lnSpc>
            <a:spcBef>
              <a:spcPct val="0"/>
            </a:spcBef>
            <a:spcAft>
              <a:spcPct val="20000"/>
            </a:spcAft>
            <a:buChar char="•"/>
          </a:pPr>
          <a:r>
            <a:rPr lang="en-US" sz="1500" kern="1200" dirty="0">
              <a:latin typeface="Arial"/>
              <a:cs typeface="Arial"/>
            </a:rPr>
            <a:t>OLS Linear Combination</a:t>
          </a:r>
        </a:p>
      </dsp:txBody>
      <dsp:txXfrm>
        <a:off x="0" y="4573333"/>
        <a:ext cx="6277688" cy="727605"/>
      </dsp:txXfrm>
    </dsp:sp>
    <dsp:sp modelId="{8FED3AA9-2092-8D46-AD8F-1F2C4A3A2042}">
      <dsp:nvSpPr>
        <dsp:cNvPr id="0" name=""/>
        <dsp:cNvSpPr/>
      </dsp:nvSpPr>
      <dsp:spPr>
        <a:xfrm>
          <a:off x="0" y="5300938"/>
          <a:ext cx="6277688" cy="4446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a:cs typeface="Arial"/>
            </a:rPr>
            <a:t> Visualize Forecast</a:t>
          </a:r>
        </a:p>
      </dsp:txBody>
      <dsp:txXfrm>
        <a:off x="21704" y="5322642"/>
        <a:ext cx="6234280" cy="401192"/>
      </dsp:txXfrm>
    </dsp:sp>
    <dsp:sp modelId="{FD1BF8D1-7ED9-574D-9173-ED7FF40860CD}">
      <dsp:nvSpPr>
        <dsp:cNvPr id="0" name=""/>
        <dsp:cNvSpPr/>
      </dsp:nvSpPr>
      <dsp:spPr>
        <a:xfrm>
          <a:off x="0" y="5745537"/>
          <a:ext cx="6277688"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31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Arial"/>
              <a:cs typeface="Arial"/>
            </a:rPr>
            <a:t>Use best model and visualize the forecast for prediction sample data</a:t>
          </a:r>
        </a:p>
      </dsp:txBody>
      <dsp:txXfrm>
        <a:off x="0" y="5745537"/>
        <a:ext cx="6277688" cy="314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66B6E-F15D-2441-B86F-B47C92FE499A}">
      <dsp:nvSpPr>
        <dsp:cNvPr id="0" name=""/>
        <dsp:cNvSpPr/>
      </dsp:nvSpPr>
      <dsp:spPr>
        <a:xfrm>
          <a:off x="0" y="531"/>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5E43E-B40F-D741-8408-945BEED14AC8}">
      <dsp:nvSpPr>
        <dsp:cNvPr id="0" name=""/>
        <dsp:cNvSpPr/>
      </dsp:nvSpPr>
      <dsp:spPr>
        <a:xfrm>
          <a:off x="0" y="531"/>
          <a:ext cx="1269626"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Model 1</a:t>
          </a:r>
          <a:endParaRPr lang="en-US" sz="1400" kern="1200" dirty="0"/>
        </a:p>
      </dsp:txBody>
      <dsp:txXfrm>
        <a:off x="0" y="531"/>
        <a:ext cx="1269626" cy="621467"/>
      </dsp:txXfrm>
    </dsp:sp>
    <dsp:sp modelId="{A86DED7C-0283-B24F-A9BB-24A6D669D371}">
      <dsp:nvSpPr>
        <dsp:cNvPr id="0" name=""/>
        <dsp:cNvSpPr/>
      </dsp:nvSpPr>
      <dsp:spPr>
        <a:xfrm>
          <a:off x="1325742" y="14975"/>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Seasonal Model</a:t>
          </a:r>
          <a:endParaRPr lang="en-US" sz="1300" kern="1200" dirty="0"/>
        </a:p>
      </dsp:txBody>
      <dsp:txXfrm>
        <a:off x="1325742" y="14975"/>
        <a:ext cx="2936717" cy="288885"/>
      </dsp:txXfrm>
    </dsp:sp>
    <dsp:sp modelId="{EFECDF0E-36EC-8542-8BE3-E7B0CD6FF2F7}">
      <dsp:nvSpPr>
        <dsp:cNvPr id="0" name=""/>
        <dsp:cNvSpPr/>
      </dsp:nvSpPr>
      <dsp:spPr>
        <a:xfrm>
          <a:off x="1269626" y="303860"/>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7B6CFB-9DEF-E543-803F-C158317B5D92}">
      <dsp:nvSpPr>
        <dsp:cNvPr id="0" name=""/>
        <dsp:cNvSpPr/>
      </dsp:nvSpPr>
      <dsp:spPr>
        <a:xfrm>
          <a:off x="1325742" y="318305"/>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SARIMA (7,0,0)(0,0,4)[7] </a:t>
          </a:r>
          <a:endParaRPr lang="en-US" sz="1300" kern="1200" dirty="0"/>
        </a:p>
      </dsp:txBody>
      <dsp:txXfrm>
        <a:off x="1325742" y="318305"/>
        <a:ext cx="2936717" cy="288885"/>
      </dsp:txXfrm>
    </dsp:sp>
    <dsp:sp modelId="{A0C77F6A-5AAB-CA48-9FE8-9A2196FDE9FA}">
      <dsp:nvSpPr>
        <dsp:cNvPr id="0" name=""/>
        <dsp:cNvSpPr/>
      </dsp:nvSpPr>
      <dsp:spPr>
        <a:xfrm>
          <a:off x="1269626" y="607190"/>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28D119-9C1B-074E-8D8C-FB7B4A4C50B8}">
      <dsp:nvSpPr>
        <dsp:cNvPr id="0" name=""/>
        <dsp:cNvSpPr/>
      </dsp:nvSpPr>
      <dsp:spPr>
        <a:xfrm>
          <a:off x="0" y="621999"/>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0A38B5-D0A3-414A-B047-08B6FCD9E05E}">
      <dsp:nvSpPr>
        <dsp:cNvPr id="0" name=""/>
        <dsp:cNvSpPr/>
      </dsp:nvSpPr>
      <dsp:spPr>
        <a:xfrm>
          <a:off x="0" y="621999"/>
          <a:ext cx="1269626"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Model 2</a:t>
          </a:r>
        </a:p>
      </dsp:txBody>
      <dsp:txXfrm>
        <a:off x="0" y="621999"/>
        <a:ext cx="1269626" cy="621467"/>
      </dsp:txXfrm>
    </dsp:sp>
    <dsp:sp modelId="{6D50306D-DD9A-F244-B96E-07DE72A972C0}">
      <dsp:nvSpPr>
        <dsp:cNvPr id="0" name=""/>
        <dsp:cNvSpPr/>
      </dsp:nvSpPr>
      <dsp:spPr>
        <a:xfrm>
          <a:off x="1325742" y="636443"/>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ea typeface="+mn-lt"/>
              <a:cs typeface="+mn-lt"/>
            </a:rPr>
            <a:t>Seasonal Model</a:t>
          </a:r>
          <a:endParaRPr lang="en-US" sz="1300" kern="1200" dirty="0">
            <a:cs typeface="Calibri"/>
          </a:endParaRPr>
        </a:p>
      </dsp:txBody>
      <dsp:txXfrm>
        <a:off x="1325742" y="636443"/>
        <a:ext cx="2936717" cy="288885"/>
      </dsp:txXfrm>
    </dsp:sp>
    <dsp:sp modelId="{97E60E02-6EC5-6040-BAF1-72378CDB5EFA}">
      <dsp:nvSpPr>
        <dsp:cNvPr id="0" name=""/>
        <dsp:cNvSpPr/>
      </dsp:nvSpPr>
      <dsp:spPr>
        <a:xfrm>
          <a:off x="1269626" y="925328"/>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EC7050-5130-7D44-A933-8B2DC8949A37}">
      <dsp:nvSpPr>
        <dsp:cNvPr id="0" name=""/>
        <dsp:cNvSpPr/>
      </dsp:nvSpPr>
      <dsp:spPr>
        <a:xfrm>
          <a:off x="1325742" y="939773"/>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SARIMA (7,0,0)(0,0,1)[7] </a:t>
          </a:r>
        </a:p>
      </dsp:txBody>
      <dsp:txXfrm>
        <a:off x="1325742" y="939773"/>
        <a:ext cx="2936717" cy="288885"/>
      </dsp:txXfrm>
    </dsp:sp>
    <dsp:sp modelId="{E244CC40-F437-9949-9EEB-CFAA2CE8C140}">
      <dsp:nvSpPr>
        <dsp:cNvPr id="0" name=""/>
        <dsp:cNvSpPr/>
      </dsp:nvSpPr>
      <dsp:spPr>
        <a:xfrm>
          <a:off x="1269626" y="1228658"/>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E4D959-08D3-7D4A-AFB2-7FC1380FE9A2}">
      <dsp:nvSpPr>
        <dsp:cNvPr id="0" name=""/>
        <dsp:cNvSpPr/>
      </dsp:nvSpPr>
      <dsp:spPr>
        <a:xfrm>
          <a:off x="0" y="1243467"/>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35D74F-7E98-724E-A384-2B5A372636A9}">
      <dsp:nvSpPr>
        <dsp:cNvPr id="0" name=""/>
        <dsp:cNvSpPr/>
      </dsp:nvSpPr>
      <dsp:spPr>
        <a:xfrm>
          <a:off x="0" y="1243467"/>
          <a:ext cx="1269626"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Model 3</a:t>
          </a:r>
        </a:p>
      </dsp:txBody>
      <dsp:txXfrm>
        <a:off x="0" y="1243467"/>
        <a:ext cx="1269626" cy="621467"/>
      </dsp:txXfrm>
    </dsp:sp>
    <dsp:sp modelId="{0985F5B0-489F-AE4E-B1D2-1611C221CE95}">
      <dsp:nvSpPr>
        <dsp:cNvPr id="0" name=""/>
        <dsp:cNvSpPr/>
      </dsp:nvSpPr>
      <dsp:spPr>
        <a:xfrm>
          <a:off x="1325742" y="1257911"/>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Non-Seasonal Model</a:t>
          </a:r>
        </a:p>
      </dsp:txBody>
      <dsp:txXfrm>
        <a:off x="1325742" y="1257911"/>
        <a:ext cx="2936717" cy="288885"/>
      </dsp:txXfrm>
    </dsp:sp>
    <dsp:sp modelId="{F9E27F55-35B9-A843-90EA-5DFDA8FBF63A}">
      <dsp:nvSpPr>
        <dsp:cNvPr id="0" name=""/>
        <dsp:cNvSpPr/>
      </dsp:nvSpPr>
      <dsp:spPr>
        <a:xfrm>
          <a:off x="1269626" y="1546796"/>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AF03C2-1ECE-4B47-AFD7-6B35167F2308}">
      <dsp:nvSpPr>
        <dsp:cNvPr id="0" name=""/>
        <dsp:cNvSpPr/>
      </dsp:nvSpPr>
      <dsp:spPr>
        <a:xfrm>
          <a:off x="1325742" y="1561241"/>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AR6 =  ARMA(6,1,0) </a:t>
          </a:r>
        </a:p>
      </dsp:txBody>
      <dsp:txXfrm>
        <a:off x="1325742" y="1561241"/>
        <a:ext cx="2936717" cy="288885"/>
      </dsp:txXfrm>
    </dsp:sp>
    <dsp:sp modelId="{9EBC34BF-3E33-6947-9354-871F308F0EB4}">
      <dsp:nvSpPr>
        <dsp:cNvPr id="0" name=""/>
        <dsp:cNvSpPr/>
      </dsp:nvSpPr>
      <dsp:spPr>
        <a:xfrm>
          <a:off x="1269626" y="1850126"/>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5A1B6-7DEB-6340-95E7-CE706D19A60F}">
      <dsp:nvSpPr>
        <dsp:cNvPr id="0" name=""/>
        <dsp:cNvSpPr/>
      </dsp:nvSpPr>
      <dsp:spPr>
        <a:xfrm>
          <a:off x="0" y="1864935"/>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D0435F-D033-C641-BDCC-8BD40B313E35}">
      <dsp:nvSpPr>
        <dsp:cNvPr id="0" name=""/>
        <dsp:cNvSpPr/>
      </dsp:nvSpPr>
      <dsp:spPr>
        <a:xfrm>
          <a:off x="0" y="1864935"/>
          <a:ext cx="1271041"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Model 4</a:t>
          </a:r>
        </a:p>
      </dsp:txBody>
      <dsp:txXfrm>
        <a:off x="0" y="1864935"/>
        <a:ext cx="1271041" cy="621467"/>
      </dsp:txXfrm>
    </dsp:sp>
    <dsp:sp modelId="{E899A4A2-EC25-7147-9861-E6D63F5751B3}">
      <dsp:nvSpPr>
        <dsp:cNvPr id="0" name=""/>
        <dsp:cNvSpPr/>
      </dsp:nvSpPr>
      <dsp:spPr>
        <a:xfrm>
          <a:off x="1327156" y="1879379"/>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ea typeface="+mn-lt"/>
              <a:cs typeface="+mn-lt"/>
            </a:rPr>
            <a:t>Non-Seasonal Model</a:t>
          </a:r>
          <a:endParaRPr lang="en-US" sz="1300" kern="1200" dirty="0">
            <a:cs typeface="Calibri"/>
          </a:endParaRPr>
        </a:p>
      </dsp:txBody>
      <dsp:txXfrm>
        <a:off x="1327156" y="1879379"/>
        <a:ext cx="2936717" cy="288885"/>
      </dsp:txXfrm>
    </dsp:sp>
    <dsp:sp modelId="{849A51E5-7D02-124E-B5F3-7444D3862866}">
      <dsp:nvSpPr>
        <dsp:cNvPr id="0" name=""/>
        <dsp:cNvSpPr/>
      </dsp:nvSpPr>
      <dsp:spPr>
        <a:xfrm>
          <a:off x="1271041" y="2168264"/>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6D0AA-B019-2B42-9332-6C67CB55D453}">
      <dsp:nvSpPr>
        <dsp:cNvPr id="0" name=""/>
        <dsp:cNvSpPr/>
      </dsp:nvSpPr>
      <dsp:spPr>
        <a:xfrm>
          <a:off x="1327156" y="2182709"/>
          <a:ext cx="293671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ARMA(6,1,1) </a:t>
          </a:r>
        </a:p>
      </dsp:txBody>
      <dsp:txXfrm>
        <a:off x="1327156" y="2182709"/>
        <a:ext cx="2936717" cy="288885"/>
      </dsp:txXfrm>
    </dsp:sp>
    <dsp:sp modelId="{DD71E67A-F223-5340-A377-C420868B8885}">
      <dsp:nvSpPr>
        <dsp:cNvPr id="0" name=""/>
        <dsp:cNvSpPr/>
      </dsp:nvSpPr>
      <dsp:spPr>
        <a:xfrm>
          <a:off x="1271041" y="2471594"/>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2FB916-812C-0741-8F7F-6FF09C0E1AF0}">
      <dsp:nvSpPr>
        <dsp:cNvPr id="0" name=""/>
        <dsp:cNvSpPr/>
      </dsp:nvSpPr>
      <dsp:spPr>
        <a:xfrm>
          <a:off x="0" y="2486402"/>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8D7385-BD10-3046-BD2D-E2AF38A7549E}">
      <dsp:nvSpPr>
        <dsp:cNvPr id="0" name=""/>
        <dsp:cNvSpPr/>
      </dsp:nvSpPr>
      <dsp:spPr>
        <a:xfrm>
          <a:off x="0" y="2486402"/>
          <a:ext cx="1262571"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Model 5</a:t>
          </a:r>
        </a:p>
      </dsp:txBody>
      <dsp:txXfrm>
        <a:off x="0" y="2486402"/>
        <a:ext cx="1262571" cy="621467"/>
      </dsp:txXfrm>
    </dsp:sp>
    <dsp:sp modelId="{4BFC385C-90F5-7645-A963-B6D020AE597A}">
      <dsp:nvSpPr>
        <dsp:cNvPr id="0" name=""/>
        <dsp:cNvSpPr/>
      </dsp:nvSpPr>
      <dsp:spPr>
        <a:xfrm>
          <a:off x="1318811" y="2500847"/>
          <a:ext cx="294325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ea typeface="+mn-lt"/>
              <a:cs typeface="+mn-lt"/>
            </a:rPr>
            <a:t>Non-Seasonal Model</a:t>
          </a:r>
          <a:r>
            <a:rPr lang="en-US" sz="1300" kern="1200" dirty="0">
              <a:cs typeface="Calibri"/>
            </a:rPr>
            <a:t> </a:t>
          </a:r>
        </a:p>
      </dsp:txBody>
      <dsp:txXfrm>
        <a:off x="1318811" y="2500847"/>
        <a:ext cx="2943257" cy="288885"/>
      </dsp:txXfrm>
    </dsp:sp>
    <dsp:sp modelId="{6BFCA3C2-165D-704D-A02B-511DC7FFAFFF}">
      <dsp:nvSpPr>
        <dsp:cNvPr id="0" name=""/>
        <dsp:cNvSpPr/>
      </dsp:nvSpPr>
      <dsp:spPr>
        <a:xfrm>
          <a:off x="1262571" y="2789732"/>
          <a:ext cx="2999498"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8FB2D4-E460-5240-BE10-E026EA1FE185}">
      <dsp:nvSpPr>
        <dsp:cNvPr id="0" name=""/>
        <dsp:cNvSpPr/>
      </dsp:nvSpPr>
      <dsp:spPr>
        <a:xfrm>
          <a:off x="1318811" y="2804177"/>
          <a:ext cx="2943257" cy="288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 ARMA(2,1,2)</a:t>
          </a:r>
        </a:p>
      </dsp:txBody>
      <dsp:txXfrm>
        <a:off x="1318811" y="2804177"/>
        <a:ext cx="2943257" cy="288885"/>
      </dsp:txXfrm>
    </dsp:sp>
    <dsp:sp modelId="{D386AD88-CADD-7944-84A2-90B66F4A2273}">
      <dsp:nvSpPr>
        <dsp:cNvPr id="0" name=""/>
        <dsp:cNvSpPr/>
      </dsp:nvSpPr>
      <dsp:spPr>
        <a:xfrm>
          <a:off x="1262571" y="3093062"/>
          <a:ext cx="2999498"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4C2A9D-001A-5C42-9356-10A4C52FC70A}">
      <dsp:nvSpPr>
        <dsp:cNvPr id="0" name=""/>
        <dsp:cNvSpPr/>
      </dsp:nvSpPr>
      <dsp:spPr>
        <a:xfrm>
          <a:off x="0" y="3107870"/>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77953-F9A7-6844-A65C-6101D06250EE}">
      <dsp:nvSpPr>
        <dsp:cNvPr id="0" name=""/>
        <dsp:cNvSpPr/>
      </dsp:nvSpPr>
      <dsp:spPr>
        <a:xfrm>
          <a:off x="0" y="3107870"/>
          <a:ext cx="1269626"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Naïve Model</a:t>
          </a:r>
        </a:p>
      </dsp:txBody>
      <dsp:txXfrm>
        <a:off x="0" y="3107870"/>
        <a:ext cx="1269626" cy="621467"/>
      </dsp:txXfrm>
    </dsp:sp>
    <dsp:sp modelId="{4005E1F9-9537-0F40-B9EE-6FEBB5A13F79}">
      <dsp:nvSpPr>
        <dsp:cNvPr id="0" name=""/>
        <dsp:cNvSpPr/>
      </dsp:nvSpPr>
      <dsp:spPr>
        <a:xfrm>
          <a:off x="1325742" y="3136091"/>
          <a:ext cx="2936717"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last period value</a:t>
          </a:r>
        </a:p>
      </dsp:txBody>
      <dsp:txXfrm>
        <a:off x="1325742" y="3136091"/>
        <a:ext cx="2936717" cy="564419"/>
      </dsp:txXfrm>
    </dsp:sp>
    <dsp:sp modelId="{A863E107-A5CC-A242-9A83-64EA7182DE17}">
      <dsp:nvSpPr>
        <dsp:cNvPr id="0" name=""/>
        <dsp:cNvSpPr/>
      </dsp:nvSpPr>
      <dsp:spPr>
        <a:xfrm>
          <a:off x="1269626" y="3700511"/>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5A5398-A433-CC49-AE85-B401F77F727A}">
      <dsp:nvSpPr>
        <dsp:cNvPr id="0" name=""/>
        <dsp:cNvSpPr/>
      </dsp:nvSpPr>
      <dsp:spPr>
        <a:xfrm>
          <a:off x="0" y="3729338"/>
          <a:ext cx="426595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F059F-94B9-9944-8CCD-F8C72EFE7C60}">
      <dsp:nvSpPr>
        <dsp:cNvPr id="0" name=""/>
        <dsp:cNvSpPr/>
      </dsp:nvSpPr>
      <dsp:spPr>
        <a:xfrm>
          <a:off x="0" y="3729338"/>
          <a:ext cx="1269626"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cs typeface="Calibri"/>
            </a:rPr>
            <a:t>Simple Average Model</a:t>
          </a:r>
        </a:p>
      </dsp:txBody>
      <dsp:txXfrm>
        <a:off x="0" y="3729338"/>
        <a:ext cx="1269626" cy="621467"/>
      </dsp:txXfrm>
    </dsp:sp>
    <dsp:sp modelId="{7380CCA8-01BF-B245-9902-7D6FDD6F0F88}">
      <dsp:nvSpPr>
        <dsp:cNvPr id="0" name=""/>
        <dsp:cNvSpPr/>
      </dsp:nvSpPr>
      <dsp:spPr>
        <a:xfrm>
          <a:off x="1325742" y="3757559"/>
          <a:ext cx="2936717"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cs typeface="Calibri"/>
            </a:rPr>
            <a:t> Average of last 4 periods</a:t>
          </a:r>
        </a:p>
      </dsp:txBody>
      <dsp:txXfrm>
        <a:off x="1325742" y="3757559"/>
        <a:ext cx="2936717" cy="564419"/>
      </dsp:txXfrm>
    </dsp:sp>
    <dsp:sp modelId="{C7E5B006-C3CD-F343-A647-D063D9C16FF0}">
      <dsp:nvSpPr>
        <dsp:cNvPr id="0" name=""/>
        <dsp:cNvSpPr/>
      </dsp:nvSpPr>
      <dsp:spPr>
        <a:xfrm>
          <a:off x="1269626" y="4321978"/>
          <a:ext cx="2992832"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DDC47-558C-403B-8BFB-2A1B442A2DCC}">
      <dsp:nvSpPr>
        <dsp:cNvPr id="0" name=""/>
        <dsp:cNvSpPr/>
      </dsp:nvSpPr>
      <dsp:spPr>
        <a:xfrm>
          <a:off x="0" y="382387"/>
          <a:ext cx="7457842" cy="1190699"/>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8811" tIns="437388" rIns="57881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Arial"/>
              <a:cs typeface="Arial"/>
            </a:rPr>
            <a:t>Equally Weighted</a:t>
          </a:r>
        </a:p>
        <a:p>
          <a:pPr marL="228600" lvl="1" indent="-228600" algn="l" defTabSz="933450">
            <a:lnSpc>
              <a:spcPct val="90000"/>
            </a:lnSpc>
            <a:spcBef>
              <a:spcPct val="0"/>
            </a:spcBef>
            <a:spcAft>
              <a:spcPct val="15000"/>
            </a:spcAft>
            <a:buChar char="•"/>
          </a:pPr>
          <a:r>
            <a:rPr lang="en-US" sz="2100" kern="1200" dirty="0">
              <a:latin typeface="Arial"/>
              <a:cs typeface="Arial"/>
            </a:rPr>
            <a:t>1/3*Model 3 + 1/3*Model 4 + 1/3*Model 5 </a:t>
          </a:r>
        </a:p>
      </dsp:txBody>
      <dsp:txXfrm>
        <a:off x="0" y="382387"/>
        <a:ext cx="7457842" cy="1190699"/>
      </dsp:txXfrm>
    </dsp:sp>
    <dsp:sp modelId="{12EC30EA-480C-4021-9C86-4DFFFE110461}">
      <dsp:nvSpPr>
        <dsp:cNvPr id="0" name=""/>
        <dsp:cNvSpPr/>
      </dsp:nvSpPr>
      <dsp:spPr>
        <a:xfrm>
          <a:off x="372892" y="72427"/>
          <a:ext cx="5220489"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7322" tIns="0" rIns="197322" bIns="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Arial"/>
              <a:cs typeface="Arial"/>
            </a:rPr>
            <a:t>Combination Model 1: </a:t>
          </a:r>
        </a:p>
      </dsp:txBody>
      <dsp:txXfrm>
        <a:off x="403154" y="102689"/>
        <a:ext cx="5159965" cy="559396"/>
      </dsp:txXfrm>
    </dsp:sp>
    <dsp:sp modelId="{7A0AEA78-3D46-4A65-A0AA-9899359BBD0B}">
      <dsp:nvSpPr>
        <dsp:cNvPr id="0" name=""/>
        <dsp:cNvSpPr/>
      </dsp:nvSpPr>
      <dsp:spPr>
        <a:xfrm>
          <a:off x="0" y="1996447"/>
          <a:ext cx="7457842" cy="1488374"/>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8811" tIns="437388" rIns="57881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Arial"/>
              <a:cs typeface="Arial"/>
            </a:rPr>
            <a:t>Inverse of MSE</a:t>
          </a:r>
        </a:p>
        <a:p>
          <a:pPr marL="228600" lvl="1" indent="-228600" algn="l" defTabSz="933450" rtl="0">
            <a:lnSpc>
              <a:spcPct val="90000"/>
            </a:lnSpc>
            <a:spcBef>
              <a:spcPct val="0"/>
            </a:spcBef>
            <a:spcAft>
              <a:spcPct val="15000"/>
            </a:spcAft>
            <a:buChar char="•"/>
          </a:pPr>
          <a:r>
            <a:rPr lang="en-US" sz="2100" kern="1200" dirty="0">
              <a:latin typeface="Arial"/>
              <a:cs typeface="Arial"/>
            </a:rPr>
            <a:t>1/MSE3*Model 3 + 1/MSE4 *Model4 + 1/MSE5*Model 5 </a:t>
          </a:r>
        </a:p>
      </dsp:txBody>
      <dsp:txXfrm>
        <a:off x="0" y="1996447"/>
        <a:ext cx="7457842" cy="1488374"/>
      </dsp:txXfrm>
    </dsp:sp>
    <dsp:sp modelId="{2B370020-8369-4FC3-ADEF-37FA5AE36C48}">
      <dsp:nvSpPr>
        <dsp:cNvPr id="0" name=""/>
        <dsp:cNvSpPr/>
      </dsp:nvSpPr>
      <dsp:spPr>
        <a:xfrm>
          <a:off x="372892" y="1686487"/>
          <a:ext cx="5220489" cy="6199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7322" tIns="0" rIns="197322" bIns="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Arial"/>
              <a:cs typeface="Arial"/>
            </a:rPr>
            <a:t>Combination Model 2:</a:t>
          </a:r>
        </a:p>
      </dsp:txBody>
      <dsp:txXfrm>
        <a:off x="403154" y="1716749"/>
        <a:ext cx="5159965" cy="559396"/>
      </dsp:txXfrm>
    </dsp:sp>
    <dsp:sp modelId="{AE62747B-5599-46E3-AA50-C1274A24904F}">
      <dsp:nvSpPr>
        <dsp:cNvPr id="0" name=""/>
        <dsp:cNvSpPr/>
      </dsp:nvSpPr>
      <dsp:spPr>
        <a:xfrm>
          <a:off x="0" y="3908182"/>
          <a:ext cx="7457842" cy="876487"/>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8811" tIns="437388" rIns="57881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Arial"/>
              <a:cs typeface="Arial"/>
            </a:rPr>
            <a:t>OLS Weighted</a:t>
          </a:r>
        </a:p>
      </dsp:txBody>
      <dsp:txXfrm>
        <a:off x="0" y="3908182"/>
        <a:ext cx="7457842" cy="876487"/>
      </dsp:txXfrm>
    </dsp:sp>
    <dsp:sp modelId="{34D390DE-787C-45A1-9993-1247C39BDED6}">
      <dsp:nvSpPr>
        <dsp:cNvPr id="0" name=""/>
        <dsp:cNvSpPr/>
      </dsp:nvSpPr>
      <dsp:spPr>
        <a:xfrm>
          <a:off x="372892" y="3598222"/>
          <a:ext cx="5220489" cy="619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7322" tIns="0" rIns="197322" bIns="0" numCol="1" spcCol="1270" anchor="ctr" anchorCtr="0">
          <a:noAutofit/>
        </a:bodyPr>
        <a:lstStyle/>
        <a:p>
          <a:pPr marL="0" lvl="0" indent="0" algn="l" defTabSz="933450">
            <a:lnSpc>
              <a:spcPct val="90000"/>
            </a:lnSpc>
            <a:spcBef>
              <a:spcPct val="0"/>
            </a:spcBef>
            <a:spcAft>
              <a:spcPct val="35000"/>
            </a:spcAft>
            <a:buNone/>
          </a:pPr>
          <a:r>
            <a:rPr lang="en-US" sz="2100" kern="1200" dirty="0">
              <a:latin typeface="Arial"/>
              <a:cs typeface="Arial"/>
            </a:rPr>
            <a:t>Combination Model 3:</a:t>
          </a:r>
        </a:p>
      </dsp:txBody>
      <dsp:txXfrm>
        <a:off x="403154" y="3628484"/>
        <a:ext cx="5159965"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DB41AD-4E7B-BF43-8BAC-264528DAC053}" type="datetimeFigureOut">
              <a:rPr lang="en-US" smtClean="0"/>
              <a:t>6/5/23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E4B70-5519-6D4B-90B9-43ADBE8C19C3}" type="slidenum">
              <a:rPr lang="en-US" smtClean="0"/>
              <a:t>‹#›</a:t>
            </a:fld>
            <a:endParaRPr lang="en-US"/>
          </a:p>
        </p:txBody>
      </p:sp>
    </p:spTree>
    <p:extLst>
      <p:ext uri="{BB962C8B-B14F-4D97-AF65-F5344CB8AC3E}">
        <p14:creationId xmlns:p14="http://schemas.microsoft.com/office/powerpoint/2010/main" val="138547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E4B70-5519-6D4B-90B9-43ADBE8C19C3}" type="slidenum">
              <a:rPr lang="en-US" smtClean="0"/>
              <a:t>1</a:t>
            </a:fld>
            <a:endParaRPr lang="en-US"/>
          </a:p>
        </p:txBody>
      </p:sp>
    </p:spTree>
    <p:extLst>
      <p:ext uri="{BB962C8B-B14F-4D97-AF65-F5344CB8AC3E}">
        <p14:creationId xmlns:p14="http://schemas.microsoft.com/office/powerpoint/2010/main" val="2479410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E4B70-5519-6D4B-90B9-43ADBE8C19C3}" type="slidenum">
              <a:rPr lang="en-US" smtClean="0"/>
              <a:t>8</a:t>
            </a:fld>
            <a:endParaRPr lang="en-US"/>
          </a:p>
        </p:txBody>
      </p:sp>
    </p:spTree>
    <p:extLst>
      <p:ext uri="{BB962C8B-B14F-4D97-AF65-F5344CB8AC3E}">
        <p14:creationId xmlns:p14="http://schemas.microsoft.com/office/powerpoint/2010/main" val="2474779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3E4B70-5519-6D4B-90B9-43ADBE8C19C3}" type="slidenum">
              <a:rPr lang="en-US" smtClean="0"/>
              <a:t>15</a:t>
            </a:fld>
            <a:endParaRPr lang="en-US"/>
          </a:p>
        </p:txBody>
      </p:sp>
    </p:spTree>
    <p:extLst>
      <p:ext uri="{BB962C8B-B14F-4D97-AF65-F5344CB8AC3E}">
        <p14:creationId xmlns:p14="http://schemas.microsoft.com/office/powerpoint/2010/main" val="1713176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E4B70-5519-6D4B-90B9-43ADBE8C19C3}" type="slidenum">
              <a:rPr lang="en-US" smtClean="0"/>
              <a:t>17</a:t>
            </a:fld>
            <a:endParaRPr lang="en-US"/>
          </a:p>
        </p:txBody>
      </p:sp>
    </p:spTree>
    <p:extLst>
      <p:ext uri="{BB962C8B-B14F-4D97-AF65-F5344CB8AC3E}">
        <p14:creationId xmlns:p14="http://schemas.microsoft.com/office/powerpoint/2010/main" val="224935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75FFA-0301-CD66-F40C-DCE40A3F00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D43BE3-C2BF-7C2F-BD23-B68C63745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ACF11A-99A5-C279-A846-3AC23B303E39}"/>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02BF55CA-63DD-3355-088C-18665B3B8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2CE50-7D83-EE8A-3C42-1820724E3AC3}"/>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359756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DAA13-66C0-55C4-BC02-6A61E186CD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067FE8-AB87-1190-06E0-70D1DA7FD9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DC5D0-A55B-18B2-BAEC-9C70167298DD}"/>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E11357C7-39FD-39BA-AC72-1D433A59F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F07B6-5742-5C7D-0DD8-9BDF0DF69493}"/>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1029217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375C42-4B6E-2067-EBDB-9BC5F46EA7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D9C068-7E7A-C8E3-D78C-5B7D6171AB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74ECA-3170-B092-1C9B-560A8D4D1EED}"/>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5DAC670A-B438-B0C3-4C7C-BFB408FD2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F77A66-F00A-0102-BC1C-B860CFAFD4D6}"/>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30121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D9D0-C106-4FE4-F7B1-0B473C7413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2943E-1310-F571-AA0B-488AF2348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A7B41-EBC5-06F7-EC09-EE067FC8A133}"/>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90D487A4-85A7-5803-CC93-DEFE901079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9A3BE-DDBB-4754-1071-56BBC0D75F3E}"/>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4248421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5953-DBE1-A83B-20CD-558AAA050A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A2E507-F0C4-039C-B8D9-459A3053B2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EE97CF-A3F4-38BE-796A-8FEAAEA47F8A}"/>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E852F135-4331-6EFA-F7EF-FF5BA7978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FC2E6-639E-6D5E-994E-E563455B4624}"/>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1340225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C231C-EED5-0585-0FD2-A8B4E05BE8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7596EC-ADC3-05E4-BE0B-F300CCC5F2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D840A7-F8C0-3271-224D-4D503C3AC6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04D82F-2D7A-B7CA-728C-8C8085444DC8}"/>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6" name="Footer Placeholder 5">
            <a:extLst>
              <a:ext uri="{FF2B5EF4-FFF2-40B4-BE49-F238E27FC236}">
                <a16:creationId xmlns:a16="http://schemas.microsoft.com/office/drawing/2014/main" id="{8D86453C-85D3-BE7B-DC2E-4754A572D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6A9F-1962-8CE3-21D0-B9AA633EE137}"/>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192546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F590-018F-E7F0-8F7B-BC37CC4078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B59B1E-F344-9489-1698-E5C636460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4AD19-5FFD-3CF1-4DE9-C1CCAFB59C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2B2B67-5FE0-A763-1112-5099C3597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27DA9E-3127-D526-D359-6F30A06AD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43418B-74A2-2B8D-2405-468F62D939B0}"/>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8" name="Footer Placeholder 7">
            <a:extLst>
              <a:ext uri="{FF2B5EF4-FFF2-40B4-BE49-F238E27FC236}">
                <a16:creationId xmlns:a16="http://schemas.microsoft.com/office/drawing/2014/main" id="{4D200DF8-0CE0-15A1-A511-F4C4B38B94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01E4FE-425F-04EB-FB4D-D86DFA31F8B1}"/>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2782719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36A7-DB84-1472-F7D0-DB453D3489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24300-83ED-924C-1248-2DEEFC277B93}"/>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4" name="Footer Placeholder 3">
            <a:extLst>
              <a:ext uri="{FF2B5EF4-FFF2-40B4-BE49-F238E27FC236}">
                <a16:creationId xmlns:a16="http://schemas.microsoft.com/office/drawing/2014/main" id="{9925B48C-B505-9AA9-8CCA-E62681D85F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5AEC77-86B5-7BB0-D0DF-0FE23CCCD7A9}"/>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94979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3DA856-B597-6D1A-EB0A-D19203A258EF}"/>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3" name="Footer Placeholder 2">
            <a:extLst>
              <a:ext uri="{FF2B5EF4-FFF2-40B4-BE49-F238E27FC236}">
                <a16:creationId xmlns:a16="http://schemas.microsoft.com/office/drawing/2014/main" id="{2685C20C-6A1B-22AD-3610-A2990FD305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2FF0F2-A000-7107-D747-D4BC1DBB6F2F}"/>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1106161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F78BF-A6FD-05CA-9C3E-42C6D4FCD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DF85F1-C4E8-581E-9867-E1DE2EA46A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2ADD2F-C56C-F935-AA9D-458B66B9C5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6E7E3A-A46A-D88B-77C0-F2B304267057}"/>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6" name="Footer Placeholder 5">
            <a:extLst>
              <a:ext uri="{FF2B5EF4-FFF2-40B4-BE49-F238E27FC236}">
                <a16:creationId xmlns:a16="http://schemas.microsoft.com/office/drawing/2014/main" id="{1808539A-845D-84EB-9FE9-54E84769E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DFDCD1-DCBA-B362-E2C1-748C3976F59F}"/>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3233819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FA6A-06C3-C3AD-CAC8-22F1CC5F91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C23C46-5188-C5D6-2F50-E80C9DE7B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27CAC4-3642-D504-7E55-9A7C9B5EA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4331B-A576-AD8B-8420-02A8FAC1E147}"/>
              </a:ext>
            </a:extLst>
          </p:cNvPr>
          <p:cNvSpPr>
            <a:spLocks noGrp="1"/>
          </p:cNvSpPr>
          <p:nvPr>
            <p:ph type="dt" sz="half" idx="10"/>
          </p:nvPr>
        </p:nvSpPr>
        <p:spPr/>
        <p:txBody>
          <a:bodyPr/>
          <a:lstStyle/>
          <a:p>
            <a:fld id="{871BFFD5-869E-9443-8228-672723261DF6}" type="datetimeFigureOut">
              <a:rPr lang="en-US" smtClean="0"/>
              <a:t>6/5/23</a:t>
            </a:fld>
            <a:endParaRPr lang="en-US"/>
          </a:p>
        </p:txBody>
      </p:sp>
      <p:sp>
        <p:nvSpPr>
          <p:cNvPr id="6" name="Footer Placeholder 5">
            <a:extLst>
              <a:ext uri="{FF2B5EF4-FFF2-40B4-BE49-F238E27FC236}">
                <a16:creationId xmlns:a16="http://schemas.microsoft.com/office/drawing/2014/main" id="{8C8E3233-0ECB-A589-2B71-D05F029DB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09DE9-9951-5E5D-03E6-6B177F65F23D}"/>
              </a:ext>
            </a:extLst>
          </p:cNvPr>
          <p:cNvSpPr>
            <a:spLocks noGrp="1"/>
          </p:cNvSpPr>
          <p:nvPr>
            <p:ph type="sldNum" sz="quarter" idx="12"/>
          </p:nvPr>
        </p:nvSpPr>
        <p:spPr/>
        <p:txBody>
          <a:bodyPr/>
          <a:lstStyle/>
          <a:p>
            <a:fld id="{11104EC1-4EEE-4E41-AB3A-F2F85774DF19}" type="slidenum">
              <a:rPr lang="en-US" smtClean="0"/>
              <a:t>‹#›</a:t>
            </a:fld>
            <a:endParaRPr lang="en-US"/>
          </a:p>
        </p:txBody>
      </p:sp>
    </p:spTree>
    <p:extLst>
      <p:ext uri="{BB962C8B-B14F-4D97-AF65-F5344CB8AC3E}">
        <p14:creationId xmlns:p14="http://schemas.microsoft.com/office/powerpoint/2010/main" val="3528603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14A264-9D8D-173D-3694-7129DF792B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12D70F-8F56-C809-7689-4E0CC8B82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0974D7-F2D0-8BB9-BF20-24EC31C338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BFFD5-869E-9443-8228-672723261DF6}" type="datetimeFigureOut">
              <a:rPr lang="en-US" smtClean="0"/>
              <a:t>6/5/23</a:t>
            </a:fld>
            <a:endParaRPr lang="en-US"/>
          </a:p>
        </p:txBody>
      </p:sp>
      <p:sp>
        <p:nvSpPr>
          <p:cNvPr id="5" name="Footer Placeholder 4">
            <a:extLst>
              <a:ext uri="{FF2B5EF4-FFF2-40B4-BE49-F238E27FC236}">
                <a16:creationId xmlns:a16="http://schemas.microsoft.com/office/drawing/2014/main" id="{FA0B0620-0532-C8E5-B75B-54161C502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2BDDF5-DCBE-6624-76F4-0801F7396F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04EC1-4EEE-4E41-AB3A-F2F85774DF19}" type="slidenum">
              <a:rPr lang="en-US" smtClean="0"/>
              <a:t>‹#›</a:t>
            </a:fld>
            <a:endParaRPr lang="en-US"/>
          </a:p>
        </p:txBody>
      </p:sp>
    </p:spTree>
    <p:extLst>
      <p:ext uri="{BB962C8B-B14F-4D97-AF65-F5344CB8AC3E}">
        <p14:creationId xmlns:p14="http://schemas.microsoft.com/office/powerpoint/2010/main" val="2772011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timeseriesreasoning.com/contents/regression-with-arima-errors-model/" TargetMode="External"/><Relationship Id="rId3" Type="http://schemas.openxmlformats.org/officeDocument/2006/relationships/hyperlink" Target="https://online.stat.psu.edu/stat510/lesson/4/4.2" TargetMode="External"/><Relationship Id="rId7" Type="http://schemas.openxmlformats.org/officeDocument/2006/relationships/hyperlink" Target="https://online.stat.psu.edu/stat510/lesson/4/4.1" TargetMode="External"/><Relationship Id="rId2" Type="http://schemas.openxmlformats.org/officeDocument/2006/relationships/hyperlink" Target="https://stats.stackexchange.com/questions/194453/interpreting-accuracy-results-for-an-arima-model-fit" TargetMode="External"/><Relationship Id="rId1" Type="http://schemas.openxmlformats.org/officeDocument/2006/relationships/slideLayout" Target="../slideLayouts/slideLayout2.xml"/><Relationship Id="rId6" Type="http://schemas.openxmlformats.org/officeDocument/2006/relationships/hyperlink" Target="https://otexts.com/fpp2/non-seasonal-arima.html" TargetMode="External"/><Relationship Id="rId5" Type="http://schemas.openxmlformats.org/officeDocument/2006/relationships/hyperlink" Target="https://otexts.com/fpp2/arima-r.html" TargetMode="External"/><Relationship Id="rId10" Type="http://schemas.openxmlformats.org/officeDocument/2006/relationships/hyperlink" Target="https://stackoverflow.com/questions/54232180/appending-time-series" TargetMode="External"/><Relationship Id="rId4" Type="http://schemas.openxmlformats.org/officeDocument/2006/relationships/hyperlink" Target="https://otexts.com/fpp2/seasonal-arima.html" TargetMode="External"/><Relationship Id="rId9" Type="http://schemas.openxmlformats.org/officeDocument/2006/relationships/hyperlink" Target="https://stackoverflow.com/questions/59918142/creating-arima-model-with-a-minimum-value-of-forecast-error-in-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arton boxes placed on conveyor belt">
            <a:extLst>
              <a:ext uri="{FF2B5EF4-FFF2-40B4-BE49-F238E27FC236}">
                <a16:creationId xmlns:a16="http://schemas.microsoft.com/office/drawing/2014/main" id="{C0131357-4CEE-00BC-C315-5FCDB2D02FC2}"/>
              </a:ext>
            </a:extLst>
          </p:cNvPr>
          <p:cNvPicPr>
            <a:picLocks noChangeAspect="1"/>
          </p:cNvPicPr>
          <p:nvPr/>
        </p:nvPicPr>
        <p:blipFill rotWithShape="1">
          <a:blip r:embed="rId3"/>
          <a:srcRect l="23298" t="9091"/>
          <a:stretch/>
        </p:blipFill>
        <p:spPr>
          <a:xfrm>
            <a:off x="0" y="10"/>
            <a:ext cx="8668492" cy="6857990"/>
          </a:xfrm>
          <a:prstGeom prst="rect">
            <a:avLst/>
          </a:prstGeom>
        </p:spPr>
      </p:pic>
      <p:sp>
        <p:nvSpPr>
          <p:cNvPr id="31" name="Rectangle 3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24C2DD8-9E9E-929E-3F2B-341477DA1490}"/>
              </a:ext>
            </a:extLst>
          </p:cNvPr>
          <p:cNvSpPr>
            <a:spLocks noGrp="1"/>
          </p:cNvSpPr>
          <p:nvPr>
            <p:ph type="ctrTitle"/>
          </p:nvPr>
        </p:nvSpPr>
        <p:spPr>
          <a:xfrm>
            <a:off x="7848600" y="1122363"/>
            <a:ext cx="4023360" cy="3204134"/>
          </a:xfrm>
        </p:spPr>
        <p:txBody>
          <a:bodyPr anchor="b">
            <a:normAutofit/>
          </a:bodyPr>
          <a:lstStyle/>
          <a:p>
            <a:pPr algn="l"/>
            <a:r>
              <a:rPr lang="en-US" sz="4800"/>
              <a:t>Analysis of Package Deliveries in Seattle</a:t>
            </a:r>
          </a:p>
        </p:txBody>
      </p:sp>
      <p:sp>
        <p:nvSpPr>
          <p:cNvPr id="5" name="Subtitle 4">
            <a:extLst>
              <a:ext uri="{FF2B5EF4-FFF2-40B4-BE49-F238E27FC236}">
                <a16:creationId xmlns:a16="http://schemas.microsoft.com/office/drawing/2014/main" id="{10394472-C6BA-4ADE-3E72-3F54CC4C5372}"/>
              </a:ext>
            </a:extLst>
          </p:cNvPr>
          <p:cNvSpPr>
            <a:spLocks noGrp="1"/>
          </p:cNvSpPr>
          <p:nvPr>
            <p:ph type="subTitle" idx="1"/>
          </p:nvPr>
        </p:nvSpPr>
        <p:spPr>
          <a:xfrm>
            <a:off x="7848600" y="4872922"/>
            <a:ext cx="4023360" cy="1208141"/>
          </a:xfrm>
        </p:spPr>
        <p:txBody>
          <a:bodyPr>
            <a:normAutofit/>
          </a:bodyPr>
          <a:lstStyle/>
          <a:p>
            <a:pPr algn="l"/>
            <a:r>
              <a:rPr lang="en-US" sz="2000"/>
              <a:t>Step 1: Data Translation Challenge</a:t>
            </a:r>
          </a:p>
          <a:p>
            <a:pPr algn="l"/>
            <a:r>
              <a:rPr lang="en-US" sz="2000"/>
              <a:t>Team Members: Anjali, Saad, and </a:t>
            </a:r>
            <a:r>
              <a:rPr lang="en-US" sz="2000" err="1"/>
              <a:t>Tavnit</a:t>
            </a:r>
            <a:r>
              <a:rPr lang="en-US" sz="2000"/>
              <a:t> </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96346E12-D82B-1582-3D3A-240C1DE68762}"/>
              </a:ext>
            </a:extLst>
          </p:cNvPr>
          <p:cNvSpPr/>
          <p:nvPr/>
        </p:nvSpPr>
        <p:spPr>
          <a:xfrm>
            <a:off x="7848600" y="625683"/>
            <a:ext cx="707136" cy="1463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26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Shape 1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Arc 1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A950F2-7AF9-C1B4-A3F5-92FD68CE565C}"/>
              </a:ext>
            </a:extLst>
          </p:cNvPr>
          <p:cNvSpPr>
            <a:spLocks noGrp="1"/>
          </p:cNvSpPr>
          <p:nvPr>
            <p:ph type="title"/>
          </p:nvPr>
        </p:nvSpPr>
        <p:spPr>
          <a:xfrm>
            <a:off x="614257" y="437316"/>
            <a:ext cx="5257800" cy="1325563"/>
          </a:xfrm>
        </p:spPr>
        <p:txBody>
          <a:bodyPr>
            <a:normAutofit/>
          </a:bodyPr>
          <a:lstStyle/>
          <a:p>
            <a:r>
              <a:rPr lang="en-US" dirty="0"/>
              <a:t>In-sample </a:t>
            </a:r>
            <a:br>
              <a:rPr lang="en-US" dirty="0"/>
            </a:br>
            <a:r>
              <a:rPr lang="en-US" dirty="0"/>
              <a:t>Evaluation </a:t>
            </a:r>
          </a:p>
        </p:txBody>
      </p:sp>
      <p:sp>
        <p:nvSpPr>
          <p:cNvPr id="3" name="Content Placeholder 2">
            <a:extLst>
              <a:ext uri="{FF2B5EF4-FFF2-40B4-BE49-F238E27FC236}">
                <a16:creationId xmlns:a16="http://schemas.microsoft.com/office/drawing/2014/main" id="{263B680C-C6E2-4960-A841-F63E1FE63574}"/>
              </a:ext>
            </a:extLst>
          </p:cNvPr>
          <p:cNvSpPr>
            <a:spLocks noGrp="1"/>
          </p:cNvSpPr>
          <p:nvPr>
            <p:ph idx="1"/>
          </p:nvPr>
        </p:nvSpPr>
        <p:spPr>
          <a:xfrm>
            <a:off x="607199" y="2273655"/>
            <a:ext cx="4997387" cy="4351338"/>
          </a:xfrm>
        </p:spPr>
        <p:txBody>
          <a:bodyPr vert="horz" lIns="91440" tIns="45720" rIns="91440" bIns="45720" rtlCol="0" anchor="t">
            <a:normAutofit/>
          </a:bodyPr>
          <a:lstStyle/>
          <a:p>
            <a:pPr marL="0" indent="0">
              <a:buNone/>
            </a:pPr>
            <a:r>
              <a:rPr lang="en-US" sz="2400" dirty="0"/>
              <a:t>Models Evaluated = 25 </a:t>
            </a:r>
          </a:p>
          <a:p>
            <a:pPr>
              <a:buFont typeface="Wingdings" pitchFamily="2" charset="2"/>
              <a:buChar char="ü"/>
            </a:pPr>
            <a:r>
              <a:rPr lang="en-US" sz="2400" dirty="0"/>
              <a:t>Check Stationarity </a:t>
            </a:r>
            <a:endParaRPr lang="en-US" sz="2400" dirty="0">
              <a:cs typeface="Calibri"/>
            </a:endParaRPr>
          </a:p>
          <a:p>
            <a:pPr>
              <a:buFont typeface="Wingdings" pitchFamily="2" charset="2"/>
              <a:buChar char="ü"/>
            </a:pPr>
            <a:r>
              <a:rPr lang="en-US" sz="2400" dirty="0"/>
              <a:t>Check Invertibility</a:t>
            </a:r>
            <a:endParaRPr lang="en-US" sz="2400" dirty="0">
              <a:cs typeface="Calibri"/>
            </a:endParaRPr>
          </a:p>
          <a:p>
            <a:pPr marL="0" indent="0">
              <a:buNone/>
            </a:pPr>
            <a:r>
              <a:rPr lang="en-US" sz="2400" dirty="0"/>
              <a:t>We consider only if both models passes upper two tests</a:t>
            </a:r>
            <a:endParaRPr lang="en-US" sz="2400" dirty="0">
              <a:cs typeface="Calibri"/>
            </a:endParaRPr>
          </a:p>
          <a:p>
            <a:pPr>
              <a:buFont typeface="Wingdings" pitchFamily="2" charset="2"/>
              <a:buChar char="ü"/>
            </a:pPr>
            <a:r>
              <a:rPr lang="en-US" sz="2400" dirty="0"/>
              <a:t>Explanatory Power – </a:t>
            </a:r>
            <a:r>
              <a:rPr lang="en-US" sz="2400" dirty="0" err="1"/>
              <a:t>R^Squared</a:t>
            </a:r>
            <a:r>
              <a:rPr lang="en-US" sz="2400" dirty="0"/>
              <a:t>, AIC, BIC</a:t>
            </a:r>
            <a:endParaRPr lang="en-US" sz="2400" dirty="0">
              <a:cs typeface="Calibri"/>
            </a:endParaRPr>
          </a:p>
          <a:p>
            <a:pPr>
              <a:buFont typeface="Wingdings" pitchFamily="2" charset="2"/>
              <a:buChar char="ü"/>
            </a:pPr>
            <a:r>
              <a:rPr lang="en-US" sz="2400" dirty="0"/>
              <a:t>Check Residuals – Plot, Box </a:t>
            </a:r>
            <a:r>
              <a:rPr lang="en-US" sz="2400" dirty="0" err="1"/>
              <a:t>Ljung</a:t>
            </a:r>
            <a:r>
              <a:rPr lang="en-US" sz="2400" dirty="0"/>
              <a:t> Test </a:t>
            </a:r>
            <a:endParaRPr lang="en-US" sz="2400" dirty="0">
              <a:cs typeface="Calibri"/>
            </a:endParaRPr>
          </a:p>
          <a:p>
            <a:pPr marL="0" indent="0">
              <a:buNone/>
            </a:pPr>
            <a:endParaRPr lang="en-US" sz="2400" dirty="0"/>
          </a:p>
        </p:txBody>
      </p:sp>
      <p:sp>
        <p:nvSpPr>
          <p:cNvPr id="4" name="AutoShape 2">
            <a:extLst>
              <a:ext uri="{FF2B5EF4-FFF2-40B4-BE49-F238E27FC236}">
                <a16:creationId xmlns:a16="http://schemas.microsoft.com/office/drawing/2014/main" id="{787E5BFE-CCD6-0F49-FF9A-4B0AA9D95D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F0DA370-2A87-0C3F-08F4-B5E46D3A90A7}"/>
              </a:ext>
            </a:extLst>
          </p:cNvPr>
          <p:cNvSpPr>
            <a:spLocks noChangeAspect="1" noChangeArrowheads="1"/>
          </p:cNvSpPr>
          <p:nvPr/>
        </p:nvSpPr>
        <p:spPr bwMode="auto">
          <a:xfrm>
            <a:off x="6096000" y="2632046"/>
            <a:ext cx="1101754" cy="11017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5E8BFEA-47E4-63AA-8C1A-2C6CCD0B4A13}"/>
              </a:ext>
            </a:extLst>
          </p:cNvPr>
          <p:cNvSpPr/>
          <p:nvPr/>
        </p:nvSpPr>
        <p:spPr>
          <a:xfrm>
            <a:off x="5134062" y="479493"/>
            <a:ext cx="2667699" cy="187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0BB453B-9F04-623E-B0F1-CD6277BD7BF4}"/>
              </a:ext>
            </a:extLst>
          </p:cNvPr>
          <p:cNvSpPr/>
          <p:nvPr/>
        </p:nvSpPr>
        <p:spPr>
          <a:xfrm>
            <a:off x="614257" y="1813570"/>
            <a:ext cx="4265953" cy="1524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FB57D3E-25D4-23DF-21DD-936D01076913}"/>
              </a:ext>
            </a:extLst>
          </p:cNvPr>
          <p:cNvSpPr/>
          <p:nvPr/>
        </p:nvSpPr>
        <p:spPr>
          <a:xfrm>
            <a:off x="9521718" y="4981386"/>
            <a:ext cx="2667699" cy="1877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60C77A7A-10BB-CA49-6803-2FB5B3CF15AA}"/>
              </a:ext>
            </a:extLst>
          </p:cNvPr>
          <p:cNvGraphicFramePr/>
          <p:nvPr>
            <p:extLst>
              <p:ext uri="{D42A27DB-BD31-4B8C-83A1-F6EECF244321}">
                <p14:modId xmlns:p14="http://schemas.microsoft.com/office/powerpoint/2010/main" val="2923191499"/>
              </p:ext>
            </p:extLst>
          </p:nvPr>
        </p:nvGraphicFramePr>
        <p:xfrm>
          <a:off x="5465379" y="990269"/>
          <a:ext cx="6495393" cy="4572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3048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50F2-7AF9-C1B4-A3F5-92FD68CE565C}"/>
              </a:ext>
            </a:extLst>
          </p:cNvPr>
          <p:cNvSpPr>
            <a:spLocks noGrp="1"/>
          </p:cNvSpPr>
          <p:nvPr>
            <p:ph type="title"/>
          </p:nvPr>
        </p:nvSpPr>
        <p:spPr/>
        <p:txBody>
          <a:bodyPr/>
          <a:lstStyle/>
          <a:p>
            <a:r>
              <a:rPr lang="en-US"/>
              <a:t>Check Stationarity and Invertibility</a:t>
            </a:r>
          </a:p>
        </p:txBody>
      </p:sp>
      <p:sp>
        <p:nvSpPr>
          <p:cNvPr id="6" name="Text Placeholder 5">
            <a:extLst>
              <a:ext uri="{FF2B5EF4-FFF2-40B4-BE49-F238E27FC236}">
                <a16:creationId xmlns:a16="http://schemas.microsoft.com/office/drawing/2014/main" id="{274627C9-782A-A5E5-2183-730DF5D9A3AB}"/>
              </a:ext>
            </a:extLst>
          </p:cNvPr>
          <p:cNvSpPr>
            <a:spLocks noGrp="1"/>
          </p:cNvSpPr>
          <p:nvPr>
            <p:ph type="body" idx="1"/>
          </p:nvPr>
        </p:nvSpPr>
        <p:spPr>
          <a:xfrm>
            <a:off x="839788" y="1504994"/>
            <a:ext cx="5157787" cy="823912"/>
          </a:xfrm>
        </p:spPr>
        <p:txBody>
          <a:bodyPr>
            <a:normAutofit/>
          </a:bodyPr>
          <a:lstStyle/>
          <a:p>
            <a:r>
              <a:rPr lang="en-US"/>
              <a:t>Auto Arima Model - ARMA (5,1,3)</a:t>
            </a:r>
          </a:p>
        </p:txBody>
      </p:sp>
      <p:sp>
        <p:nvSpPr>
          <p:cNvPr id="3" name="Content Placeholder 2">
            <a:extLst>
              <a:ext uri="{FF2B5EF4-FFF2-40B4-BE49-F238E27FC236}">
                <a16:creationId xmlns:a16="http://schemas.microsoft.com/office/drawing/2014/main" id="{263B680C-C6E2-4960-A841-F63E1FE63574}"/>
              </a:ext>
            </a:extLst>
          </p:cNvPr>
          <p:cNvSpPr>
            <a:spLocks noGrp="1"/>
          </p:cNvSpPr>
          <p:nvPr>
            <p:ph sz="half" idx="2"/>
          </p:nvPr>
        </p:nvSpPr>
        <p:spPr>
          <a:xfrm>
            <a:off x="839788" y="2328906"/>
            <a:ext cx="5157787" cy="1325563"/>
          </a:xfrm>
        </p:spPr>
        <p:txBody>
          <a:bodyPr>
            <a:normAutofit/>
          </a:bodyPr>
          <a:lstStyle/>
          <a:p>
            <a:r>
              <a:rPr lang="en-US" sz="2400"/>
              <a:t>Some roots are on the circle</a:t>
            </a:r>
          </a:p>
          <a:p>
            <a:r>
              <a:rPr lang="en-US" sz="2400">
                <a:solidFill>
                  <a:srgbClr val="FF0000"/>
                </a:solidFill>
              </a:rPr>
              <a:t>Fail Test</a:t>
            </a:r>
          </a:p>
        </p:txBody>
      </p:sp>
      <p:sp>
        <p:nvSpPr>
          <p:cNvPr id="7" name="Text Placeholder 6">
            <a:extLst>
              <a:ext uri="{FF2B5EF4-FFF2-40B4-BE49-F238E27FC236}">
                <a16:creationId xmlns:a16="http://schemas.microsoft.com/office/drawing/2014/main" id="{4B42F5BC-8C2A-6563-D979-3A9AB3A186E1}"/>
              </a:ext>
            </a:extLst>
          </p:cNvPr>
          <p:cNvSpPr>
            <a:spLocks noGrp="1"/>
          </p:cNvSpPr>
          <p:nvPr>
            <p:ph type="body" sz="quarter" idx="3"/>
          </p:nvPr>
        </p:nvSpPr>
        <p:spPr>
          <a:xfrm>
            <a:off x="6172200" y="1504994"/>
            <a:ext cx="5183188" cy="823912"/>
          </a:xfrm>
        </p:spPr>
        <p:txBody>
          <a:bodyPr>
            <a:normAutofit/>
          </a:bodyPr>
          <a:lstStyle/>
          <a:p>
            <a:r>
              <a:rPr lang="en-US"/>
              <a:t>ARMA (6,1,1)</a:t>
            </a:r>
          </a:p>
        </p:txBody>
      </p:sp>
      <p:pic>
        <p:nvPicPr>
          <p:cNvPr id="10" name="Content Placeholder 9">
            <a:extLst>
              <a:ext uri="{FF2B5EF4-FFF2-40B4-BE49-F238E27FC236}">
                <a16:creationId xmlns:a16="http://schemas.microsoft.com/office/drawing/2014/main" id="{B1E85BC1-67FF-BCB9-306C-8EF6C79B842B}"/>
              </a:ext>
            </a:extLst>
          </p:cNvPr>
          <p:cNvPicPr>
            <a:picLocks noGrp="1" noChangeAspect="1"/>
          </p:cNvPicPr>
          <p:nvPr>
            <p:ph sz="quarter" idx="4"/>
          </p:nvPr>
        </p:nvPicPr>
        <p:blipFill>
          <a:blip r:embed="rId2"/>
          <a:stretch>
            <a:fillRect/>
          </a:stretch>
        </p:blipFill>
        <p:spPr>
          <a:xfrm>
            <a:off x="964289" y="1333506"/>
            <a:ext cx="9958621" cy="235113"/>
          </a:xfrm>
        </p:spPr>
      </p:pic>
      <p:sp>
        <p:nvSpPr>
          <p:cNvPr id="4" name="AutoShape 2">
            <a:extLst>
              <a:ext uri="{FF2B5EF4-FFF2-40B4-BE49-F238E27FC236}">
                <a16:creationId xmlns:a16="http://schemas.microsoft.com/office/drawing/2014/main" id="{787E5BFE-CCD6-0F49-FF9A-4B0AA9D95D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CE93C796-8F65-B3FC-44CD-9FC082F54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89" y="3307680"/>
            <a:ext cx="5278441" cy="3257553"/>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BC44F4B-1E3E-D640-0A25-27C4CA88F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171" y="3307680"/>
            <a:ext cx="5278441" cy="325755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802D0643-8426-C675-B9E8-AC2773074AFB}"/>
              </a:ext>
            </a:extLst>
          </p:cNvPr>
          <p:cNvSpPr txBox="1">
            <a:spLocks/>
          </p:cNvSpPr>
          <p:nvPr/>
        </p:nvSpPr>
        <p:spPr>
          <a:xfrm>
            <a:off x="6194427" y="2328906"/>
            <a:ext cx="515778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No roots are on the circle</a:t>
            </a:r>
          </a:p>
          <a:p>
            <a:r>
              <a:rPr lang="en-US" sz="2400">
                <a:solidFill>
                  <a:srgbClr val="00B050"/>
                </a:solidFill>
              </a:rPr>
              <a:t>Pass Test</a:t>
            </a:r>
          </a:p>
          <a:p>
            <a:pPr marL="0" indent="0">
              <a:buFont typeface="Arial" panose="020B0604020202020204" pitchFamily="34" charset="0"/>
              <a:buNone/>
            </a:pPr>
            <a:endParaRPr lang="en-US"/>
          </a:p>
        </p:txBody>
      </p:sp>
      <p:sp>
        <p:nvSpPr>
          <p:cNvPr id="14" name="Oval 13">
            <a:extLst>
              <a:ext uri="{FF2B5EF4-FFF2-40B4-BE49-F238E27FC236}">
                <a16:creationId xmlns:a16="http://schemas.microsoft.com/office/drawing/2014/main" id="{9C83EBE4-5D35-0AA1-48C0-56FFCD64E59B}"/>
              </a:ext>
            </a:extLst>
          </p:cNvPr>
          <p:cNvSpPr/>
          <p:nvPr/>
        </p:nvSpPr>
        <p:spPr>
          <a:xfrm>
            <a:off x="2000275" y="5353006"/>
            <a:ext cx="242393" cy="242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312B23A-A953-B61B-16E5-893076377779}"/>
              </a:ext>
            </a:extLst>
          </p:cNvPr>
          <p:cNvSpPr/>
          <p:nvPr/>
        </p:nvSpPr>
        <p:spPr>
          <a:xfrm>
            <a:off x="2012338" y="4118281"/>
            <a:ext cx="242393" cy="242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64568F-D0DD-A7ED-EA50-EDA7E30C966A}"/>
              </a:ext>
            </a:extLst>
          </p:cNvPr>
          <p:cNvSpPr/>
          <p:nvPr/>
        </p:nvSpPr>
        <p:spPr>
          <a:xfrm>
            <a:off x="4655689" y="4150374"/>
            <a:ext cx="242393" cy="24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E90BEF-FB36-F050-0D46-9059258157A3}"/>
              </a:ext>
            </a:extLst>
          </p:cNvPr>
          <p:cNvSpPr/>
          <p:nvPr/>
        </p:nvSpPr>
        <p:spPr>
          <a:xfrm>
            <a:off x="4955235" y="4735100"/>
            <a:ext cx="242393" cy="24258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415E944-1A31-D552-73B5-74EA6A37A42F}"/>
              </a:ext>
            </a:extLst>
          </p:cNvPr>
          <p:cNvSpPr/>
          <p:nvPr/>
        </p:nvSpPr>
        <p:spPr>
          <a:xfrm>
            <a:off x="4652364" y="5313442"/>
            <a:ext cx="242393" cy="24258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1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5A30-7E65-E4BF-ADBB-937DEE5D6E1D}"/>
              </a:ext>
            </a:extLst>
          </p:cNvPr>
          <p:cNvSpPr>
            <a:spLocks noGrp="1"/>
          </p:cNvSpPr>
          <p:nvPr>
            <p:ph type="title"/>
          </p:nvPr>
        </p:nvSpPr>
        <p:spPr>
          <a:xfrm>
            <a:off x="0" y="643467"/>
            <a:ext cx="12192000" cy="744836"/>
          </a:xfrm>
          <a:solidFill>
            <a:srgbClr val="FFC000"/>
          </a:solidFill>
        </p:spPr>
        <p:txBody>
          <a:bodyPr vert="horz" lIns="91440" tIns="45720" rIns="91440" bIns="45720" rtlCol="0" anchor="ctr">
            <a:normAutofit/>
          </a:bodyPr>
          <a:lstStyle/>
          <a:p>
            <a:pPr algn="ctr"/>
            <a:r>
              <a:rPr lang="en-US" kern="1200">
                <a:solidFill>
                  <a:schemeClr val="bg1"/>
                </a:solidFill>
                <a:latin typeface="+mj-lt"/>
                <a:ea typeface="+mj-ea"/>
                <a:cs typeface="+mj-cs"/>
              </a:rPr>
              <a:t>Model Selection</a:t>
            </a:r>
          </a:p>
        </p:txBody>
      </p:sp>
      <p:graphicFrame>
        <p:nvGraphicFramePr>
          <p:cNvPr id="4" name="Table 4">
            <a:extLst>
              <a:ext uri="{FF2B5EF4-FFF2-40B4-BE49-F238E27FC236}">
                <a16:creationId xmlns:a16="http://schemas.microsoft.com/office/drawing/2014/main" id="{9E99625D-424B-EB91-21BC-7392E9D3DAB9}"/>
              </a:ext>
            </a:extLst>
          </p:cNvPr>
          <p:cNvGraphicFramePr>
            <a:graphicFrameLocks noGrp="1"/>
          </p:cNvGraphicFramePr>
          <p:nvPr>
            <p:ph idx="1"/>
            <p:extLst>
              <p:ext uri="{D42A27DB-BD31-4B8C-83A1-F6EECF244321}">
                <p14:modId xmlns:p14="http://schemas.microsoft.com/office/powerpoint/2010/main" val="2251503660"/>
              </p:ext>
            </p:extLst>
          </p:nvPr>
        </p:nvGraphicFramePr>
        <p:xfrm>
          <a:off x="804247" y="1640788"/>
          <a:ext cx="10935809" cy="4547962"/>
        </p:xfrm>
        <a:graphic>
          <a:graphicData uri="http://schemas.openxmlformats.org/drawingml/2006/table">
            <a:tbl>
              <a:tblPr firstRow="1" bandRow="1">
                <a:tableStyleId>{F2DE63D5-997A-4646-A377-4702673A728D}</a:tableStyleId>
              </a:tblPr>
              <a:tblGrid>
                <a:gridCol w="1761040">
                  <a:extLst>
                    <a:ext uri="{9D8B030D-6E8A-4147-A177-3AD203B41FA5}">
                      <a16:colId xmlns:a16="http://schemas.microsoft.com/office/drawing/2014/main" val="2382977611"/>
                    </a:ext>
                  </a:extLst>
                </a:gridCol>
                <a:gridCol w="1038797">
                  <a:extLst>
                    <a:ext uri="{9D8B030D-6E8A-4147-A177-3AD203B41FA5}">
                      <a16:colId xmlns:a16="http://schemas.microsoft.com/office/drawing/2014/main" val="3744440345"/>
                    </a:ext>
                  </a:extLst>
                </a:gridCol>
                <a:gridCol w="1191882">
                  <a:extLst>
                    <a:ext uri="{9D8B030D-6E8A-4147-A177-3AD203B41FA5}">
                      <a16:colId xmlns:a16="http://schemas.microsoft.com/office/drawing/2014/main" val="3546024576"/>
                    </a:ext>
                  </a:extLst>
                </a:gridCol>
                <a:gridCol w="1364652">
                  <a:extLst>
                    <a:ext uri="{9D8B030D-6E8A-4147-A177-3AD203B41FA5}">
                      <a16:colId xmlns:a16="http://schemas.microsoft.com/office/drawing/2014/main" val="2431558044"/>
                    </a:ext>
                  </a:extLst>
                </a:gridCol>
                <a:gridCol w="1384212">
                  <a:extLst>
                    <a:ext uri="{9D8B030D-6E8A-4147-A177-3AD203B41FA5}">
                      <a16:colId xmlns:a16="http://schemas.microsoft.com/office/drawing/2014/main" val="1092617404"/>
                    </a:ext>
                  </a:extLst>
                </a:gridCol>
                <a:gridCol w="1554576">
                  <a:extLst>
                    <a:ext uri="{9D8B030D-6E8A-4147-A177-3AD203B41FA5}">
                      <a16:colId xmlns:a16="http://schemas.microsoft.com/office/drawing/2014/main" val="476298400"/>
                    </a:ext>
                  </a:extLst>
                </a:gridCol>
                <a:gridCol w="1277734">
                  <a:extLst>
                    <a:ext uri="{9D8B030D-6E8A-4147-A177-3AD203B41FA5}">
                      <a16:colId xmlns:a16="http://schemas.microsoft.com/office/drawing/2014/main" val="440120040"/>
                    </a:ext>
                  </a:extLst>
                </a:gridCol>
                <a:gridCol w="1362916">
                  <a:extLst>
                    <a:ext uri="{9D8B030D-6E8A-4147-A177-3AD203B41FA5}">
                      <a16:colId xmlns:a16="http://schemas.microsoft.com/office/drawing/2014/main" val="4172532016"/>
                    </a:ext>
                  </a:extLst>
                </a:gridCol>
              </a:tblGrid>
              <a:tr h="589916">
                <a:tc>
                  <a:txBody>
                    <a:bodyPr/>
                    <a:lstStyle/>
                    <a:p>
                      <a:r>
                        <a:rPr lang="en-US" sz="2000" dirty="0"/>
                        <a:t>Model Name</a:t>
                      </a:r>
                    </a:p>
                  </a:txBody>
                  <a:tcPr marL="134072" marR="134072" marT="67036" marB="67036"/>
                </a:tc>
                <a:tc>
                  <a:txBody>
                    <a:bodyPr/>
                    <a:lstStyle/>
                    <a:p>
                      <a:r>
                        <a:rPr lang="en-US" sz="2000" dirty="0"/>
                        <a:t>AIC</a:t>
                      </a:r>
                    </a:p>
                  </a:txBody>
                  <a:tcPr marL="134072" marR="134072" marT="67036" marB="67036"/>
                </a:tc>
                <a:tc>
                  <a:txBody>
                    <a:bodyPr/>
                    <a:lstStyle/>
                    <a:p>
                      <a:r>
                        <a:rPr lang="en-US" sz="2000" dirty="0"/>
                        <a:t>BIC</a:t>
                      </a:r>
                    </a:p>
                  </a:txBody>
                  <a:tcPr marL="134072" marR="134072" marT="67036" marB="67036"/>
                </a:tc>
                <a:tc>
                  <a:txBody>
                    <a:bodyPr/>
                    <a:lstStyle/>
                    <a:p>
                      <a:r>
                        <a:rPr lang="en-US" sz="2000" dirty="0"/>
                        <a:t>R-Squared</a:t>
                      </a:r>
                    </a:p>
                  </a:txBody>
                  <a:tcPr marL="134072" marR="134072" marT="67036" marB="67036"/>
                </a:tc>
                <a:tc>
                  <a:txBody>
                    <a:bodyPr/>
                    <a:lstStyle/>
                    <a:p>
                      <a:pPr lvl="0">
                        <a:buNone/>
                      </a:pPr>
                      <a:r>
                        <a:rPr lang="en-US" sz="2000" dirty="0"/>
                        <a:t>Adjusted </a:t>
                      </a:r>
                    </a:p>
                    <a:p>
                      <a:pPr lvl="0">
                        <a:buNone/>
                      </a:pPr>
                      <a:r>
                        <a:rPr lang="en-US" sz="2000" dirty="0"/>
                        <a:t>R-Squared</a:t>
                      </a:r>
                    </a:p>
                  </a:txBody>
                  <a:tcPr marL="134072" marR="134072" marT="67036" marB="67036"/>
                </a:tc>
                <a:tc>
                  <a:txBody>
                    <a:bodyPr/>
                    <a:lstStyle/>
                    <a:p>
                      <a:r>
                        <a:rPr lang="en-US" sz="2000" dirty="0"/>
                        <a:t>Box Ljung  </a:t>
                      </a:r>
                    </a:p>
                    <a:p>
                      <a:pPr lvl="0">
                        <a:buNone/>
                      </a:pPr>
                      <a:r>
                        <a:rPr lang="en-US" sz="2000" dirty="0"/>
                        <a:t>(p-value)</a:t>
                      </a:r>
                    </a:p>
                  </a:txBody>
                  <a:tcPr marL="134072" marR="134072" marT="67036" marB="67036"/>
                </a:tc>
                <a:tc>
                  <a:txBody>
                    <a:bodyPr/>
                    <a:lstStyle/>
                    <a:p>
                      <a:r>
                        <a:rPr lang="en-US" sz="2000" dirty="0"/>
                        <a:t>AR Roots</a:t>
                      </a:r>
                    </a:p>
                  </a:txBody>
                  <a:tcPr marL="134072" marR="134072" marT="67036" marB="67036"/>
                </a:tc>
                <a:tc>
                  <a:txBody>
                    <a:bodyPr/>
                    <a:lstStyle/>
                    <a:p>
                      <a:r>
                        <a:rPr lang="en-US" sz="2000" dirty="0"/>
                        <a:t>MA Roots</a:t>
                      </a:r>
                    </a:p>
                  </a:txBody>
                  <a:tcPr marL="134072" marR="134072" marT="67036" marB="67036"/>
                </a:tc>
                <a:extLst>
                  <a:ext uri="{0D108BD9-81ED-4DB2-BD59-A6C34878D82A}">
                    <a16:rowId xmlns:a16="http://schemas.microsoft.com/office/drawing/2014/main" val="1493592724"/>
                  </a:ext>
                </a:extLst>
              </a:tr>
              <a:tr h="380429">
                <a:tc>
                  <a:txBody>
                    <a:bodyPr/>
                    <a:lstStyle/>
                    <a:p>
                      <a:pPr algn="l" fontAlgn="b"/>
                      <a:r>
                        <a:rPr lang="en-US" sz="1800" b="0" u="none" strike="noStrike" dirty="0">
                          <a:solidFill>
                            <a:srgbClr val="333333"/>
                          </a:solidFill>
                          <a:effectLst/>
                        </a:rPr>
                        <a:t>Sarima_ar7_ma4</a:t>
                      </a:r>
                      <a:endParaRPr lang="en-US" sz="1800" b="0" i="0" u="none" strike="noStrike" dirty="0">
                        <a:solidFill>
                          <a:srgbClr val="333333"/>
                        </a:solidFill>
                        <a:effectLst/>
                        <a:latin typeface="Helvetica Neue" panose="02000503000000020004" pitchFamily="2" charset="0"/>
                      </a:endParaRP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1246.770</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1313.113</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0.6540682</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0.6537832</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9.532996e-01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779573909"/>
                  </a:ext>
                </a:extLst>
              </a:tr>
              <a:tr h="380429">
                <a:tc>
                  <a:txBody>
                    <a:bodyPr/>
                    <a:lstStyle/>
                    <a:p>
                      <a:pPr algn="l" fontAlgn="b"/>
                      <a:r>
                        <a:rPr lang="en-US" sz="1800" b="0" u="none" strike="noStrike" dirty="0">
                          <a:solidFill>
                            <a:srgbClr val="333333"/>
                          </a:solidFill>
                          <a:effectLst/>
                        </a:rPr>
                        <a:t>Sarima_a7_ma1</a:t>
                      </a: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1267.809</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1318.842</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0.6461570</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0.6458655</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9.886236e-01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635228554"/>
                  </a:ext>
                </a:extLst>
              </a:tr>
              <a:tr h="380429">
                <a:tc>
                  <a:txBody>
                    <a:bodyPr/>
                    <a:lstStyle/>
                    <a:p>
                      <a:pPr algn="l" fontAlgn="b"/>
                      <a:r>
                        <a:rPr lang="en-US" sz="1800" b="0" u="none" strike="noStrike" dirty="0">
                          <a:solidFill>
                            <a:srgbClr val="333333"/>
                          </a:solidFill>
                          <a:effectLst/>
                        </a:rPr>
                        <a:t>ar6_d1</a:t>
                      </a:r>
                      <a:endParaRPr lang="en-US" sz="1800" b="0" i="0" u="none" strike="noStrike" dirty="0">
                        <a:solidFill>
                          <a:srgbClr val="333333"/>
                        </a:solidFill>
                        <a:effectLst/>
                        <a:latin typeface="Helvetica Neue" panose="02000503000000020004" pitchFamily="2" charset="0"/>
                      </a:endParaRP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1279.758</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1315.475</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0.6463945</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0.6461032</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9.618456e-01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348338983"/>
                  </a:ext>
                </a:extLst>
              </a:tr>
              <a:tr h="380429">
                <a:tc>
                  <a:txBody>
                    <a:bodyPr/>
                    <a:lstStyle/>
                    <a:p>
                      <a:pPr algn="l" fontAlgn="b"/>
                      <a:r>
                        <a:rPr lang="en-US" sz="1800" b="0" u="none" strike="noStrike" dirty="0">
                          <a:solidFill>
                            <a:srgbClr val="333333"/>
                          </a:solidFill>
                          <a:effectLst/>
                        </a:rPr>
                        <a:t>ar6_ma1_d1</a:t>
                      </a:r>
                      <a:endParaRPr lang="en-US" sz="1800" b="0" i="0" u="none" strike="noStrike" dirty="0">
                        <a:solidFill>
                          <a:srgbClr val="333333"/>
                        </a:solidFill>
                        <a:effectLst/>
                        <a:latin typeface="Helvetica Neue" panose="02000503000000020004" pitchFamily="2" charset="0"/>
                      </a:endParaRP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1281.515</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1322.335</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0.6465330</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0.6462418</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9.885346e-01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3162843673"/>
                  </a:ext>
                </a:extLst>
              </a:tr>
              <a:tr h="380429">
                <a:tc>
                  <a:txBody>
                    <a:bodyPr/>
                    <a:lstStyle/>
                    <a:p>
                      <a:pPr algn="l" fontAlgn="b"/>
                      <a:r>
                        <a:rPr lang="en-US" sz="1800" b="0" u="none" strike="noStrike" dirty="0">
                          <a:solidFill>
                            <a:srgbClr val="333333"/>
                          </a:solidFill>
                          <a:effectLst/>
                        </a:rPr>
                        <a:t>ar2_ma2_d1</a:t>
                      </a:r>
                      <a:endParaRPr lang="en-US" sz="1800" b="0" i="0" u="none" strike="noStrike" dirty="0">
                        <a:solidFill>
                          <a:srgbClr val="333333"/>
                        </a:solidFill>
                        <a:effectLst/>
                        <a:latin typeface="Helvetica Neue" panose="02000503000000020004" pitchFamily="2" charset="0"/>
                      </a:endParaRP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1292.706</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1318.218</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0.6370250</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0.6367260</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9.580129e-01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1841078372"/>
                  </a:ext>
                </a:extLst>
              </a:tr>
              <a:tr h="380429">
                <a:tc>
                  <a:txBody>
                    <a:bodyPr/>
                    <a:lstStyle/>
                    <a:p>
                      <a:pPr lvl="0" algn="l">
                        <a:buNone/>
                      </a:pPr>
                      <a:r>
                        <a:rPr lang="en-US" sz="1800" b="0" u="none" strike="noStrike" dirty="0">
                          <a:solidFill>
                            <a:srgbClr val="333333"/>
                          </a:solidFill>
                          <a:effectLst/>
                        </a:rPr>
                        <a:t>ar1_ma1_d1</a:t>
                      </a: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1295.486</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1315.893</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0.6355851</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0.6352849</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9.796896e-01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2466080173"/>
                  </a:ext>
                </a:extLst>
              </a:tr>
              <a:tr h="380429">
                <a:tc>
                  <a:txBody>
                    <a:bodyPr/>
                    <a:lstStyle/>
                    <a:p>
                      <a:pPr algn="l" fontAlgn="b"/>
                      <a:r>
                        <a:rPr lang="en-US" sz="1800" b="0" u="none" strike="noStrike" dirty="0">
                          <a:solidFill>
                            <a:srgbClr val="333333"/>
                          </a:solidFill>
                          <a:effectLst/>
                        </a:rPr>
                        <a:t>Sarima_a2_ma4</a:t>
                      </a: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1305.201</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1346.028</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0.6342961</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0.6339949</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6.837093e-01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872299771"/>
                  </a:ext>
                </a:extLst>
              </a:tr>
              <a:tr h="380429">
                <a:tc>
                  <a:txBody>
                    <a:bodyPr/>
                    <a:lstStyle/>
                    <a:p>
                      <a:pPr algn="l" fontAlgn="b"/>
                      <a:r>
                        <a:rPr lang="en-US" sz="1800" b="0" u="none" strike="noStrike" dirty="0">
                          <a:solidFill>
                            <a:srgbClr val="333333"/>
                          </a:solidFill>
                          <a:effectLst/>
                        </a:rPr>
                        <a:t>a1_ma2</a:t>
                      </a:r>
                      <a:endParaRPr lang="en-US" sz="1800" b="0" i="0" u="none" strike="noStrike" dirty="0">
                        <a:solidFill>
                          <a:srgbClr val="333333"/>
                        </a:solidFill>
                        <a:effectLst/>
                        <a:latin typeface="Helvetica Neue" panose="02000503000000020004" pitchFamily="2" charset="0"/>
                      </a:endParaRP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1325.918</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1351.434</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0.6256931</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0.6253848</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2.819411e-01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2873535172"/>
                  </a:ext>
                </a:extLst>
              </a:tr>
              <a:tr h="380429">
                <a:tc>
                  <a:txBody>
                    <a:bodyPr/>
                    <a:lstStyle/>
                    <a:p>
                      <a:pPr algn="l" fontAlgn="b"/>
                      <a:r>
                        <a:rPr lang="en-US" sz="1800" b="0" u="none" strike="noStrike" dirty="0">
                          <a:solidFill>
                            <a:srgbClr val="333333"/>
                          </a:solidFill>
                          <a:effectLst/>
                        </a:rPr>
                        <a:t>Sarima_a2_ma1</a:t>
                      </a: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1356.159</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1381.675</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0.6162974</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0.6159814</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6.479105e-01</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1225211258"/>
                  </a:ext>
                </a:extLst>
              </a:tr>
              <a:tr h="380429">
                <a:tc>
                  <a:txBody>
                    <a:bodyPr/>
                    <a:lstStyle/>
                    <a:p>
                      <a:pPr algn="l" fontAlgn="b"/>
                      <a:r>
                        <a:rPr lang="en-US" sz="1800" b="0" u="none" strike="noStrike" dirty="0">
                          <a:solidFill>
                            <a:srgbClr val="333333"/>
                          </a:solidFill>
                          <a:effectLst/>
                        </a:rPr>
                        <a:t>ar1_ma1</a:t>
                      </a:r>
                    </a:p>
                  </a:txBody>
                  <a:tcPr marL="13966" marR="13966" marT="13966" marB="0" anchor="b"/>
                </a:tc>
                <a:tc>
                  <a:txBody>
                    <a:bodyPr/>
                    <a:lstStyle/>
                    <a:p>
                      <a:pPr algn="r"/>
                      <a:r>
                        <a:rPr lang="en-US" sz="1800" b="0" u="none" strike="noStrike" kern="1200" dirty="0">
                          <a:solidFill>
                            <a:srgbClr val="333333"/>
                          </a:solidFill>
                          <a:effectLst/>
                          <a:latin typeface="+mn-lt"/>
                          <a:ea typeface="+mn-ea"/>
                          <a:cs typeface="+mn-cs"/>
                        </a:rPr>
                        <a:t>1373.259</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1393.672</a:t>
                      </a: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0.6100961</a:t>
                      </a:r>
                    </a:p>
                  </a:txBody>
                  <a:tcPr marL="57150" marR="57150" marT="19050" marB="19050" anchor="ctr"/>
                </a:tc>
                <a:tc>
                  <a:txBody>
                    <a:bodyPr/>
                    <a:lstStyle/>
                    <a:p>
                      <a:pPr algn="r"/>
                      <a:r>
                        <a:rPr lang="en-US" sz="1800" b="0" i="0" kern="1200" dirty="0">
                          <a:solidFill>
                            <a:schemeClr val="tx1"/>
                          </a:solidFill>
                          <a:effectLst/>
                          <a:latin typeface="+mn-lt"/>
                          <a:ea typeface="+mn-ea"/>
                          <a:cs typeface="+mn-cs"/>
                        </a:rPr>
                        <a:t>0.6097750</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8.252470e-02</a:t>
                      </a:r>
                    </a:p>
                  </a:txBody>
                  <a:tcPr marL="57150" marR="57150" marT="19050" marB="19050" anchor="ctr"/>
                </a:tc>
                <a:tc>
                  <a:txBody>
                    <a:bodyPr/>
                    <a:lstStyle/>
                    <a:p>
                      <a:pPr algn="ctr" fontAlgn="b"/>
                      <a:r>
                        <a:rPr lang="en-US" sz="1800" b="0" u="none" strike="noStrike" kern="1200" dirty="0">
                          <a:solidFill>
                            <a:srgbClr val="333333"/>
                          </a:solidFill>
                          <a:effectLst/>
                          <a:latin typeface="+mn-lt"/>
                          <a:ea typeface="+mn-ea"/>
                          <a:cs typeface="+mn-cs"/>
                        </a:rPr>
                        <a:t>TRUE</a:t>
                      </a:r>
                    </a:p>
                  </a:txBody>
                  <a:tcPr marL="13966" marR="13966" marT="13966" marB="0" anchor="b"/>
                </a:tc>
                <a:tc>
                  <a:txBody>
                    <a:bodyPr/>
                    <a:lstStyle/>
                    <a:p>
                      <a:pPr algn="ctr" fontAlgn="b"/>
                      <a:r>
                        <a:rPr lang="en-US" sz="1800" b="0" u="none" strike="noStrike" dirty="0">
                          <a:solidFill>
                            <a:srgbClr val="333333"/>
                          </a:solidFill>
                          <a:effectLst/>
                        </a:rPr>
                        <a:t>TRUE</a:t>
                      </a:r>
                      <a:endParaRPr lang="en-US" sz="1800" b="0" i="0" u="none" strike="noStrike" dirty="0">
                        <a:solidFill>
                          <a:srgbClr val="333333"/>
                        </a:solidFill>
                        <a:effectLst/>
                        <a:latin typeface="Helvetica Neue" panose="02000503000000020004" pitchFamily="2" charset="0"/>
                      </a:endParaRPr>
                    </a:p>
                  </a:txBody>
                  <a:tcPr marL="13966" marR="13966" marT="13966" marB="0" anchor="b"/>
                </a:tc>
                <a:extLst>
                  <a:ext uri="{0D108BD9-81ED-4DB2-BD59-A6C34878D82A}">
                    <a16:rowId xmlns:a16="http://schemas.microsoft.com/office/drawing/2014/main" val="3565932451"/>
                  </a:ext>
                </a:extLst>
              </a:tr>
            </a:tbl>
          </a:graphicData>
        </a:graphic>
      </p:graphicFrame>
      <p:pic>
        <p:nvPicPr>
          <p:cNvPr id="8" name="Graphic 7" descr="Checkmark with solid fill">
            <a:extLst>
              <a:ext uri="{FF2B5EF4-FFF2-40B4-BE49-F238E27FC236}">
                <a16:creationId xmlns:a16="http://schemas.microsoft.com/office/drawing/2014/main" id="{1F15AF30-11F1-36CF-9B08-B1BDF9366E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2399514"/>
            <a:ext cx="420910" cy="420910"/>
          </a:xfrm>
          <a:prstGeom prst="rect">
            <a:avLst/>
          </a:prstGeom>
        </p:spPr>
      </p:pic>
      <p:pic>
        <p:nvPicPr>
          <p:cNvPr id="10" name="Graphic 9" descr="Checkmark with solid fill">
            <a:extLst>
              <a:ext uri="{FF2B5EF4-FFF2-40B4-BE49-F238E27FC236}">
                <a16:creationId xmlns:a16="http://schemas.microsoft.com/office/drawing/2014/main" id="{BA687FFF-69CF-7BD4-61CC-B2018599E9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2761639"/>
            <a:ext cx="420910" cy="420910"/>
          </a:xfrm>
          <a:prstGeom prst="rect">
            <a:avLst/>
          </a:prstGeom>
        </p:spPr>
      </p:pic>
      <p:pic>
        <p:nvPicPr>
          <p:cNvPr id="15" name="Graphic 14" descr="Checkmark with solid fill">
            <a:extLst>
              <a:ext uri="{FF2B5EF4-FFF2-40B4-BE49-F238E27FC236}">
                <a16:creationId xmlns:a16="http://schemas.microsoft.com/office/drawing/2014/main" id="{5197D5D8-F1A2-9489-7562-D0C15F1D5C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3182549"/>
            <a:ext cx="420910" cy="420910"/>
          </a:xfrm>
          <a:prstGeom prst="rect">
            <a:avLst/>
          </a:prstGeom>
        </p:spPr>
      </p:pic>
      <p:pic>
        <p:nvPicPr>
          <p:cNvPr id="3" name="Graphic 2" descr="Checkmark with solid fill">
            <a:extLst>
              <a:ext uri="{FF2B5EF4-FFF2-40B4-BE49-F238E27FC236}">
                <a16:creationId xmlns:a16="http://schemas.microsoft.com/office/drawing/2014/main" id="{A7D8ED57-7A3F-1C2E-8B28-B887E50A0D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4" y="3576686"/>
            <a:ext cx="420910" cy="420910"/>
          </a:xfrm>
          <a:prstGeom prst="rect">
            <a:avLst/>
          </a:prstGeom>
        </p:spPr>
      </p:pic>
      <p:pic>
        <p:nvPicPr>
          <p:cNvPr id="5" name="Graphic 4" descr="Checkmark with solid fill">
            <a:extLst>
              <a:ext uri="{FF2B5EF4-FFF2-40B4-BE49-F238E27FC236}">
                <a16:creationId xmlns:a16="http://schemas.microsoft.com/office/drawing/2014/main" id="{4B198DE5-F767-47B2-C99D-FF5C8E91BE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3" y="3935789"/>
            <a:ext cx="420910" cy="420910"/>
          </a:xfrm>
          <a:prstGeom prst="rect">
            <a:avLst/>
          </a:prstGeom>
        </p:spPr>
      </p:pic>
    </p:spTree>
    <p:extLst>
      <p:ext uri="{BB962C8B-B14F-4D97-AF65-F5344CB8AC3E}">
        <p14:creationId xmlns:p14="http://schemas.microsoft.com/office/powerpoint/2010/main" val="94981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2B66D2A-AA23-0FEF-EABA-00FB60487C7D}"/>
              </a:ext>
            </a:extLst>
          </p:cNvPr>
          <p:cNvSpPr txBox="1">
            <a:spLocks/>
          </p:cNvSpPr>
          <p:nvPr/>
        </p:nvSpPr>
        <p:spPr>
          <a:xfrm>
            <a:off x="630936" y="546713"/>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kern="1200">
                <a:solidFill>
                  <a:schemeClr val="tx1"/>
                </a:solidFill>
                <a:latin typeface="+mj-lt"/>
                <a:ea typeface="+mj-ea"/>
                <a:cs typeface="+mj-cs"/>
              </a:rPr>
              <a:t>Summary of Top 5 Models </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8E4F62A-78F2-9E6D-FE99-B22430B8F65C}"/>
              </a:ext>
            </a:extLst>
          </p:cNvPr>
          <p:cNvSpPr txBox="1"/>
          <p:nvPr/>
        </p:nvSpPr>
        <p:spPr>
          <a:xfrm>
            <a:off x="4654295" y="415334"/>
            <a:ext cx="6894576" cy="1734556"/>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marL="285750" indent="-228600">
              <a:lnSpc>
                <a:spcPct val="90000"/>
              </a:lnSpc>
              <a:spcAft>
                <a:spcPts val="600"/>
              </a:spcAft>
              <a:buFont typeface="Arial" panose="020B0604020202020204" pitchFamily="34" charset="0"/>
              <a:buChar char="•"/>
            </a:pPr>
            <a:r>
              <a:rPr lang="en-US" sz="1400" dirty="0">
                <a:solidFill>
                  <a:schemeClr val="tx1"/>
                </a:solidFill>
              </a:rPr>
              <a:t>The top 5 models are selected using AIC, BIC, and Adjusted R2, which balance model fit and complexity. Lower AIC and BIC indicates superior performance. </a:t>
            </a:r>
            <a:endParaRPr lang="en-US" sz="1400" dirty="0">
              <a:solidFill>
                <a:schemeClr val="tx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tx1"/>
                </a:solidFill>
              </a:rPr>
              <a:t>Higher Adjusted R-Squared or R-Squared indicates better explanatory power for the model. </a:t>
            </a:r>
            <a:endParaRPr lang="en-US" sz="1400" dirty="0">
              <a:solidFill>
                <a:schemeClr val="tx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tx1"/>
                </a:solidFill>
              </a:rPr>
              <a:t>Ljung-Box Test assesses the  independence of residuals and check if residuals are white noise. </a:t>
            </a:r>
            <a:endParaRPr lang="en-US" sz="1400" dirty="0">
              <a:solidFill>
                <a:schemeClr val="tx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tx1"/>
                </a:solidFill>
              </a:rPr>
              <a:t>All models demonstrate both covariance stationarity and invertibility, which are crucial for model stability and reliability.</a:t>
            </a:r>
            <a:endParaRPr lang="en-US" sz="1400" dirty="0">
              <a:solidFill>
                <a:schemeClr val="tx1"/>
              </a:solidFill>
              <a:cs typeface="Calibri"/>
            </a:endParaRPr>
          </a:p>
          <a:p>
            <a:pPr marL="285750" indent="-228600">
              <a:lnSpc>
                <a:spcPct val="90000"/>
              </a:lnSpc>
              <a:spcAft>
                <a:spcPts val="600"/>
              </a:spcAft>
              <a:buFont typeface="Arial" panose="020B0604020202020204" pitchFamily="34" charset="0"/>
              <a:buChar char="•"/>
            </a:pPr>
            <a:r>
              <a:rPr lang="en-US" sz="1400" dirty="0">
                <a:solidFill>
                  <a:schemeClr val="tx1"/>
                </a:solidFill>
              </a:rPr>
              <a:t>The in-sample evaluation enables us to find models with the most optimal fit</a:t>
            </a:r>
            <a:r>
              <a:rPr lang="en-US" sz="1200" dirty="0">
                <a:solidFill>
                  <a:schemeClr val="tx1"/>
                </a:solidFill>
              </a:rPr>
              <a:t>.</a:t>
            </a:r>
            <a:endParaRPr lang="en-US" sz="1200" dirty="0">
              <a:solidFill>
                <a:schemeClr val="tx1"/>
              </a:solidFill>
              <a:cs typeface="Calibri"/>
            </a:endParaRPr>
          </a:p>
        </p:txBody>
      </p:sp>
      <p:graphicFrame>
        <p:nvGraphicFramePr>
          <p:cNvPr id="5" name="Content Placeholder 4">
            <a:extLst>
              <a:ext uri="{FF2B5EF4-FFF2-40B4-BE49-F238E27FC236}">
                <a16:creationId xmlns:a16="http://schemas.microsoft.com/office/drawing/2014/main" id="{2F103B10-AECB-1F51-48A6-1420715D893E}"/>
              </a:ext>
            </a:extLst>
          </p:cNvPr>
          <p:cNvGraphicFramePr>
            <a:graphicFrameLocks noGrp="1"/>
          </p:cNvGraphicFramePr>
          <p:nvPr>
            <p:ph idx="1"/>
            <p:extLst>
              <p:ext uri="{D42A27DB-BD31-4B8C-83A1-F6EECF244321}">
                <p14:modId xmlns:p14="http://schemas.microsoft.com/office/powerpoint/2010/main" val="4137283086"/>
              </p:ext>
            </p:extLst>
          </p:nvPr>
        </p:nvGraphicFramePr>
        <p:xfrm>
          <a:off x="475459" y="2544937"/>
          <a:ext cx="11246415" cy="3900406"/>
        </p:xfrm>
        <a:graphic>
          <a:graphicData uri="http://schemas.openxmlformats.org/drawingml/2006/table">
            <a:tbl>
              <a:tblPr firstRow="1">
                <a:tableStyleId>{1FECB4D8-DB02-4DC6-A0A2-4F2EBAE1DC90}</a:tableStyleId>
              </a:tblPr>
              <a:tblGrid>
                <a:gridCol w="1453839">
                  <a:extLst>
                    <a:ext uri="{9D8B030D-6E8A-4147-A177-3AD203B41FA5}">
                      <a16:colId xmlns:a16="http://schemas.microsoft.com/office/drawing/2014/main" val="303695543"/>
                    </a:ext>
                  </a:extLst>
                </a:gridCol>
                <a:gridCol w="2250964">
                  <a:extLst>
                    <a:ext uri="{9D8B030D-6E8A-4147-A177-3AD203B41FA5}">
                      <a16:colId xmlns:a16="http://schemas.microsoft.com/office/drawing/2014/main" val="898147610"/>
                    </a:ext>
                  </a:extLst>
                </a:gridCol>
                <a:gridCol w="2050147">
                  <a:extLst>
                    <a:ext uri="{9D8B030D-6E8A-4147-A177-3AD203B41FA5}">
                      <a16:colId xmlns:a16="http://schemas.microsoft.com/office/drawing/2014/main" val="3847852782"/>
                    </a:ext>
                  </a:extLst>
                </a:gridCol>
                <a:gridCol w="1988206">
                  <a:extLst>
                    <a:ext uri="{9D8B030D-6E8A-4147-A177-3AD203B41FA5}">
                      <a16:colId xmlns:a16="http://schemas.microsoft.com/office/drawing/2014/main" val="3478115059"/>
                    </a:ext>
                  </a:extLst>
                </a:gridCol>
                <a:gridCol w="2087345">
                  <a:extLst>
                    <a:ext uri="{9D8B030D-6E8A-4147-A177-3AD203B41FA5}">
                      <a16:colId xmlns:a16="http://schemas.microsoft.com/office/drawing/2014/main" val="2225804537"/>
                    </a:ext>
                  </a:extLst>
                </a:gridCol>
                <a:gridCol w="1415914">
                  <a:extLst>
                    <a:ext uri="{9D8B030D-6E8A-4147-A177-3AD203B41FA5}">
                      <a16:colId xmlns:a16="http://schemas.microsoft.com/office/drawing/2014/main" val="3521957126"/>
                    </a:ext>
                  </a:extLst>
                </a:gridCol>
              </a:tblGrid>
              <a:tr h="257637">
                <a:tc>
                  <a:txBody>
                    <a:bodyPr/>
                    <a:lstStyle/>
                    <a:p>
                      <a:pPr fontAlgn="b"/>
                      <a:endParaRPr lang="en-US" sz="1400" dirty="0">
                        <a:effectLst/>
                      </a:endParaRPr>
                    </a:p>
                  </a:txBody>
                  <a:tcPr marL="8767" marR="8767" marT="8767" marB="0" anchor="b"/>
                </a:tc>
                <a:tc>
                  <a:txBody>
                    <a:bodyPr/>
                    <a:lstStyle/>
                    <a:p>
                      <a:pPr fontAlgn="b"/>
                      <a:r>
                        <a:rPr lang="en-US" sz="1400" dirty="0">
                          <a:effectLst/>
                        </a:rPr>
                        <a:t>Model 1:​</a:t>
                      </a:r>
                    </a:p>
                  </a:txBody>
                  <a:tcPr marL="8767" marR="8767" marT="8767" marB="0" anchor="b"/>
                </a:tc>
                <a:tc>
                  <a:txBody>
                    <a:bodyPr/>
                    <a:lstStyle/>
                    <a:p>
                      <a:pPr fontAlgn="b"/>
                      <a:r>
                        <a:rPr lang="en-US" sz="1400" dirty="0">
                          <a:effectLst/>
                        </a:rPr>
                        <a:t>Model 2:​</a:t>
                      </a:r>
                    </a:p>
                  </a:txBody>
                  <a:tcPr marL="8767" marR="8767" marT="8767" marB="0" anchor="b"/>
                </a:tc>
                <a:tc>
                  <a:txBody>
                    <a:bodyPr/>
                    <a:lstStyle/>
                    <a:p>
                      <a:pPr fontAlgn="b"/>
                      <a:r>
                        <a:rPr lang="en-US" sz="1400" dirty="0">
                          <a:effectLst/>
                        </a:rPr>
                        <a:t>Model 3: </a:t>
                      </a:r>
                    </a:p>
                  </a:txBody>
                  <a:tcPr marL="8767" marR="8767" marT="8767" marB="0" anchor="b"/>
                </a:tc>
                <a:tc>
                  <a:txBody>
                    <a:bodyPr/>
                    <a:lstStyle/>
                    <a:p>
                      <a:pPr fontAlgn="b"/>
                      <a:r>
                        <a:rPr lang="en-US" sz="1400" dirty="0">
                          <a:effectLst/>
                        </a:rPr>
                        <a:t>Model 4:  </a:t>
                      </a:r>
                    </a:p>
                  </a:txBody>
                  <a:tcPr marL="8767" marR="8767" marT="8767" marB="0" anchor="b"/>
                </a:tc>
                <a:tc>
                  <a:txBody>
                    <a:bodyPr/>
                    <a:lstStyle/>
                    <a:p>
                      <a:pPr fontAlgn="b"/>
                      <a:r>
                        <a:rPr lang="en-US" sz="1400" dirty="0">
                          <a:effectLst/>
                        </a:rPr>
                        <a:t>Model 5:</a:t>
                      </a:r>
                    </a:p>
                  </a:txBody>
                  <a:tcPr marL="8767" marR="8767" marT="8767" marB="0" anchor="b"/>
                </a:tc>
                <a:extLst>
                  <a:ext uri="{0D108BD9-81ED-4DB2-BD59-A6C34878D82A}">
                    <a16:rowId xmlns:a16="http://schemas.microsoft.com/office/drawing/2014/main" val="881502766"/>
                  </a:ext>
                </a:extLst>
              </a:tr>
              <a:tr h="257637">
                <a:tc>
                  <a:txBody>
                    <a:bodyPr/>
                    <a:lstStyle/>
                    <a:p>
                      <a:pPr fontAlgn="b"/>
                      <a:r>
                        <a:rPr lang="en-US" sz="1400" b="0" dirty="0">
                          <a:effectLst/>
                        </a:rPr>
                        <a:t>Name in Code</a:t>
                      </a:r>
                    </a:p>
                  </a:txBody>
                  <a:tcPr marL="8767" marR="8767" marT="8767" marB="0" anchor="b"/>
                </a:tc>
                <a:tc>
                  <a:txBody>
                    <a:bodyPr/>
                    <a:lstStyle/>
                    <a:p>
                      <a:pPr fontAlgn="b"/>
                      <a:r>
                        <a:rPr lang="en-US" sz="1400" dirty="0">
                          <a:effectLst/>
                        </a:rPr>
                        <a:t>sarima_ar7_ma4​</a:t>
                      </a:r>
                    </a:p>
                  </a:txBody>
                  <a:tcPr marL="8767" marR="8767" marT="8767" marB="0" anchor="b"/>
                </a:tc>
                <a:tc>
                  <a:txBody>
                    <a:bodyPr/>
                    <a:lstStyle/>
                    <a:p>
                      <a:pPr fontAlgn="b"/>
                      <a:r>
                        <a:rPr lang="en-US" sz="1400" dirty="0">
                          <a:effectLst/>
                        </a:rPr>
                        <a:t>sarima_ar7_ma1​</a:t>
                      </a:r>
                    </a:p>
                  </a:txBody>
                  <a:tcPr marL="8767" marR="8767" marT="8767" marB="0" anchor="b"/>
                </a:tc>
                <a:tc>
                  <a:txBody>
                    <a:bodyPr/>
                    <a:lstStyle/>
                    <a:p>
                      <a:pPr fontAlgn="b"/>
                      <a:r>
                        <a:rPr lang="en-US" sz="1400" dirty="0">
                          <a:effectLst/>
                        </a:rPr>
                        <a:t>ar6_d1​</a:t>
                      </a:r>
                    </a:p>
                  </a:txBody>
                  <a:tcPr marL="8767" marR="8767" marT="8767" marB="0" anchor="b"/>
                </a:tc>
                <a:tc>
                  <a:txBody>
                    <a:bodyPr/>
                    <a:lstStyle/>
                    <a:p>
                      <a:pPr fontAlgn="b"/>
                      <a:r>
                        <a:rPr lang="en-US" sz="1400" dirty="0">
                          <a:effectLst/>
                        </a:rPr>
                        <a:t>ar6_ma1_d1</a:t>
                      </a:r>
                    </a:p>
                  </a:txBody>
                  <a:tcPr marL="8767" marR="8767" marT="8767" marB="0" anchor="b"/>
                </a:tc>
                <a:tc>
                  <a:txBody>
                    <a:bodyPr/>
                    <a:lstStyle/>
                    <a:p>
                      <a:pPr fontAlgn="b"/>
                      <a:r>
                        <a:rPr lang="en-US" sz="1400" dirty="0">
                          <a:effectLst/>
                        </a:rPr>
                        <a:t>ar2_ma2_d1</a:t>
                      </a:r>
                    </a:p>
                  </a:txBody>
                  <a:tcPr marL="8767" marR="8767" marT="8767" marB="0" anchor="b"/>
                </a:tc>
                <a:extLst>
                  <a:ext uri="{0D108BD9-81ED-4DB2-BD59-A6C34878D82A}">
                    <a16:rowId xmlns:a16="http://schemas.microsoft.com/office/drawing/2014/main" val="3637348190"/>
                  </a:ext>
                </a:extLst>
              </a:tr>
              <a:tr h="257637">
                <a:tc>
                  <a:txBody>
                    <a:bodyPr/>
                    <a:lstStyle/>
                    <a:p>
                      <a:pPr fontAlgn="b"/>
                      <a:r>
                        <a:rPr lang="en-US" sz="1400" b="0" dirty="0">
                          <a:effectLst/>
                        </a:rPr>
                        <a:t>Order</a:t>
                      </a:r>
                    </a:p>
                  </a:txBody>
                  <a:tcPr marL="8767" marR="8767" marT="8767" marB="0" anchor="b"/>
                </a:tc>
                <a:tc>
                  <a:txBody>
                    <a:bodyPr/>
                    <a:lstStyle/>
                    <a:p>
                      <a:pPr fontAlgn="b"/>
                      <a:r>
                        <a:rPr lang="en-US" sz="1400" dirty="0">
                          <a:effectLst/>
                        </a:rPr>
                        <a:t>SARMA (7,0,0)(0,0,4)[7]</a:t>
                      </a:r>
                    </a:p>
                  </a:txBody>
                  <a:tcPr marL="8767" marR="8767" marT="8767" marB="0" anchor="b"/>
                </a:tc>
                <a:tc>
                  <a:txBody>
                    <a:bodyPr/>
                    <a:lstStyle/>
                    <a:p>
                      <a:pPr fontAlgn="b"/>
                      <a:r>
                        <a:rPr lang="en-US" sz="1400" dirty="0">
                          <a:effectLst/>
                        </a:rPr>
                        <a:t>SARMA (7,0,0)(0,0,1)[7]​</a:t>
                      </a:r>
                    </a:p>
                  </a:txBody>
                  <a:tcPr marL="8767" marR="8767" marT="8767" marB="0" anchor="b"/>
                </a:tc>
                <a:tc>
                  <a:txBody>
                    <a:bodyPr/>
                    <a:lstStyle/>
                    <a:p>
                      <a:pPr fontAlgn="b"/>
                      <a:r>
                        <a:rPr lang="en-US" sz="1400" dirty="0">
                          <a:effectLst/>
                        </a:rPr>
                        <a:t>ARMA(6,1,0)</a:t>
                      </a:r>
                    </a:p>
                  </a:txBody>
                  <a:tcPr marL="8767" marR="8767" marT="8767" marB="0" anchor="b"/>
                </a:tc>
                <a:tc>
                  <a:txBody>
                    <a:bodyPr/>
                    <a:lstStyle/>
                    <a:p>
                      <a:pPr fontAlgn="b"/>
                      <a:r>
                        <a:rPr lang="en-US" sz="1400" dirty="0">
                          <a:effectLst/>
                        </a:rPr>
                        <a:t>ARMA(6,1,1)​</a:t>
                      </a:r>
                    </a:p>
                  </a:txBody>
                  <a:tcPr marL="8767" marR="8767" marT="8767" marB="0" anchor="b"/>
                </a:tc>
                <a:tc>
                  <a:txBody>
                    <a:bodyPr/>
                    <a:lstStyle/>
                    <a:p>
                      <a:pPr fontAlgn="b"/>
                      <a:r>
                        <a:rPr lang="en-US" sz="1400" dirty="0">
                          <a:effectLst/>
                        </a:rPr>
                        <a:t>ARMA(2,1,2)</a:t>
                      </a:r>
                    </a:p>
                  </a:txBody>
                  <a:tcPr marL="8767" marR="8767" marT="8767" marB="0" anchor="b"/>
                </a:tc>
                <a:extLst>
                  <a:ext uri="{0D108BD9-81ED-4DB2-BD59-A6C34878D82A}">
                    <a16:rowId xmlns:a16="http://schemas.microsoft.com/office/drawing/2014/main" val="3929707540"/>
                  </a:ext>
                </a:extLst>
              </a:tr>
              <a:tr h="1357586">
                <a:tc>
                  <a:txBody>
                    <a:bodyPr/>
                    <a:lstStyle/>
                    <a:p>
                      <a:pPr fontAlgn="b"/>
                      <a:r>
                        <a:rPr lang="en-US" sz="1400" b="0" dirty="0">
                          <a:effectLst/>
                        </a:rPr>
                        <a:t>Coefficients </a:t>
                      </a:r>
                      <a:endParaRPr lang="en-US" sz="1400" b="0"/>
                    </a:p>
                    <a:p>
                      <a:pPr lvl="0">
                        <a:buNone/>
                      </a:pPr>
                      <a:r>
                        <a:rPr lang="en-US" sz="1400" b="0" dirty="0">
                          <a:effectLst/>
                        </a:rPr>
                        <a:t>(Theta and Phi)</a:t>
                      </a:r>
                    </a:p>
                  </a:txBody>
                  <a:tcPr marL="8767" marR="8767" marT="8767" marB="0" anchor="ctr"/>
                </a:tc>
                <a:tc>
                  <a:txBody>
                    <a:bodyPr/>
                    <a:lstStyle/>
                    <a:p>
                      <a:pPr fontAlgn="b"/>
                      <a:r>
                        <a:rPr lang="en-US" sz="1400" dirty="0">
                          <a:effectLst/>
                        </a:rPr>
                        <a:t>ar1=0.5330 ar2=0.1192 </a:t>
                      </a:r>
                      <a:endParaRPr lang="en-US" sz="1400"/>
                    </a:p>
                    <a:p>
                      <a:pPr lvl="0">
                        <a:buNone/>
                      </a:pPr>
                      <a:r>
                        <a:rPr lang="en-US" sz="1400" dirty="0">
                          <a:effectLst/>
                        </a:rPr>
                        <a:t>ar3=-0.0327  ar4=0.0450 </a:t>
                      </a:r>
                    </a:p>
                    <a:p>
                      <a:pPr lvl="0">
                        <a:buNone/>
                      </a:pPr>
                      <a:r>
                        <a:rPr lang="en-US" sz="1400" dirty="0">
                          <a:effectLst/>
                        </a:rPr>
                        <a:t>ar5=0.0553  ar6=0.1641 </a:t>
                      </a:r>
                      <a:endParaRPr lang="en-US" sz="1400"/>
                    </a:p>
                    <a:p>
                      <a:pPr lvl="0">
                        <a:buNone/>
                      </a:pPr>
                      <a:r>
                        <a:rPr lang="en-US" sz="1400" dirty="0">
                          <a:effectLst/>
                        </a:rPr>
                        <a:t>ar7=-0.0181  sma1=0.0628</a:t>
                      </a:r>
                      <a:endParaRPr lang="en-US" sz="1400"/>
                    </a:p>
                    <a:p>
                      <a:pPr lvl="0">
                        <a:buNone/>
                      </a:pPr>
                      <a:r>
                        <a:rPr lang="en-US" sz="1400" dirty="0">
                          <a:effectLst/>
                        </a:rPr>
                        <a:t>sma2=0.0605 sma3 =0.1325</a:t>
                      </a:r>
                      <a:endParaRPr lang="en-US" sz="1400"/>
                    </a:p>
                    <a:p>
                      <a:pPr lvl="0">
                        <a:buNone/>
                      </a:pPr>
                      <a:r>
                        <a:rPr lang="en-US" sz="1400" dirty="0">
                          <a:effectLst/>
                        </a:rPr>
                        <a:t>sma4=0.0276</a:t>
                      </a:r>
                      <a:endParaRPr lang="en-US" sz="1400"/>
                    </a:p>
                  </a:txBody>
                  <a:tcPr marL="8767" marR="8767" marT="8767" marB="0"/>
                </a:tc>
                <a:tc>
                  <a:txBody>
                    <a:bodyPr/>
                    <a:lstStyle/>
                    <a:p>
                      <a:pPr marL="0" lvl="0" algn="l" defTabSz="914400" rtl="0" eaLnBrk="1" latinLnBrk="0" hangingPunct="1">
                        <a:buNone/>
                      </a:pPr>
                      <a:r>
                        <a:rPr lang="en-US" sz="1400" b="0" i="0" u="none" strike="noStrike" kern="1200" baseline="0" noProof="0" dirty="0">
                          <a:solidFill>
                            <a:srgbClr val="000000"/>
                          </a:solidFill>
                          <a:effectLst/>
                          <a:latin typeface="Calibri"/>
                          <a:ea typeface="+mn-ea"/>
                          <a:cs typeface="+mn-cs"/>
                        </a:rPr>
                        <a:t>ar1=0.5422  ar2=0.0963 </a:t>
                      </a:r>
                      <a:endParaRPr lang="en-US" sz="1400" b="0" i="0" u="none" strike="noStrike" kern="1200" baseline="0">
                        <a:solidFill>
                          <a:srgbClr val="000000"/>
                        </a:solidFill>
                        <a:effectLst/>
                        <a:latin typeface="Calibri"/>
                        <a:ea typeface="+mn-ea"/>
                        <a:cs typeface="+mn-cs"/>
                      </a:endParaRPr>
                    </a:p>
                    <a:p>
                      <a:pPr marL="0" lvl="0" algn="l" defTabSz="914400" rtl="0" eaLnBrk="1" latinLnBrk="0" hangingPunct="1">
                        <a:buNone/>
                      </a:pPr>
                      <a:r>
                        <a:rPr lang="en-US" sz="1400" b="0" i="0" u="none" strike="noStrike" kern="1200" baseline="0" noProof="0" dirty="0">
                          <a:solidFill>
                            <a:srgbClr val="000000"/>
                          </a:solidFill>
                          <a:effectLst/>
                          <a:latin typeface="Calibri"/>
                          <a:ea typeface="+mn-ea"/>
                          <a:cs typeface="+mn-cs"/>
                        </a:rPr>
                        <a:t>ar3=-0.0394  ar4=0.0347 </a:t>
                      </a:r>
                      <a:endParaRPr lang="en-US" sz="1400" b="0" i="0" u="none" strike="noStrike" kern="1200" baseline="0">
                        <a:solidFill>
                          <a:srgbClr val="000000"/>
                        </a:solidFill>
                        <a:effectLst/>
                        <a:latin typeface="Calibri"/>
                        <a:ea typeface="+mn-ea"/>
                        <a:cs typeface="+mn-cs"/>
                      </a:endParaRPr>
                    </a:p>
                    <a:p>
                      <a:pPr marL="0" lvl="0" algn="l" defTabSz="914400" rtl="0" eaLnBrk="1" latinLnBrk="0" hangingPunct="1">
                        <a:buNone/>
                      </a:pPr>
                      <a:r>
                        <a:rPr lang="en-US" sz="1400" b="0" i="0" u="none" strike="noStrike" kern="1200" baseline="0" noProof="0" dirty="0">
                          <a:solidFill>
                            <a:srgbClr val="000000"/>
                          </a:solidFill>
                          <a:effectLst/>
                          <a:latin typeface="Calibri"/>
                          <a:ea typeface="+mn-ea"/>
                          <a:cs typeface="+mn-cs"/>
                        </a:rPr>
                        <a:t>ar5=0.0500  ar6=0.1752 </a:t>
                      </a:r>
                      <a:endParaRPr lang="en-US" sz="1400" b="0" i="0" u="none" strike="noStrike" kern="1200" baseline="0">
                        <a:solidFill>
                          <a:srgbClr val="000000"/>
                        </a:solidFill>
                        <a:effectLst/>
                        <a:latin typeface="Calibri"/>
                        <a:ea typeface="+mn-ea"/>
                        <a:cs typeface="+mn-cs"/>
                      </a:endParaRPr>
                    </a:p>
                    <a:p>
                      <a:pPr marL="0" lvl="0" algn="l" defTabSz="914400" rtl="0" eaLnBrk="1" latinLnBrk="0" hangingPunct="1">
                        <a:buNone/>
                      </a:pPr>
                      <a:r>
                        <a:rPr lang="en-US" sz="1400" b="0" i="0" u="none" strike="noStrike" kern="1200" baseline="0" noProof="0" dirty="0">
                          <a:solidFill>
                            <a:srgbClr val="000000"/>
                          </a:solidFill>
                          <a:effectLst/>
                          <a:latin typeface="Calibri"/>
                          <a:ea typeface="+mn-ea"/>
                          <a:cs typeface="+mn-cs"/>
                        </a:rPr>
                        <a:t>ar7=0.0485  sma1=0.0066</a:t>
                      </a:r>
                      <a:endParaRPr lang="en-US" sz="1400" b="0" i="0" u="none" strike="noStrike" kern="1200" baseline="0">
                        <a:solidFill>
                          <a:srgbClr val="000000"/>
                        </a:solidFill>
                        <a:effectLst/>
                        <a:latin typeface="Calibri"/>
                        <a:ea typeface="+mn-ea"/>
                        <a:cs typeface="+mn-cs"/>
                      </a:endParaRPr>
                    </a:p>
                  </a:txBody>
                  <a:tcPr marL="8767" marR="8767" marT="8767" marB="0"/>
                </a:tc>
                <a:tc>
                  <a:txBody>
                    <a:bodyPr/>
                    <a:lstStyle/>
                    <a:p>
                      <a:pPr marL="0" lvl="0" algn="l" rtl="0" eaLnBrk="1" latinLnBrk="0" hangingPunct="1">
                        <a:buNone/>
                      </a:pPr>
                      <a:r>
                        <a:rPr lang="en-US" sz="1400" b="0" i="0" u="none" strike="noStrike" kern="1200" baseline="0" noProof="0" dirty="0">
                          <a:solidFill>
                            <a:srgbClr val="000000"/>
                          </a:solidFill>
                          <a:effectLst/>
                          <a:latin typeface="Calibri"/>
                          <a:ea typeface="+mn-ea"/>
                          <a:cs typeface="+mn-cs"/>
                        </a:rPr>
                        <a:t>ar1=-0.4408 ar2=-0.3343 </a:t>
                      </a:r>
                      <a:endParaRPr lang="en-US" sz="1400" b="0" i="0" u="none" strike="noStrike" kern="1200" baseline="0" dirty="0">
                        <a:solidFill>
                          <a:srgbClr val="000000"/>
                        </a:solidFill>
                        <a:effectLst/>
                        <a:latin typeface="Calibri"/>
                        <a:ea typeface="+mn-ea"/>
                        <a:cs typeface="+mn-cs"/>
                      </a:endParaRPr>
                    </a:p>
                    <a:p>
                      <a:pPr marL="0" lvl="0" algn="l">
                        <a:buNone/>
                      </a:pPr>
                      <a:r>
                        <a:rPr lang="en-US" sz="1400" b="0" i="0" u="none" strike="noStrike" kern="1200" baseline="0" noProof="0" dirty="0">
                          <a:solidFill>
                            <a:srgbClr val="000000"/>
                          </a:solidFill>
                          <a:effectLst/>
                          <a:latin typeface="Calibri"/>
                          <a:ea typeface="+mn-ea"/>
                          <a:cs typeface="+mn-cs"/>
                        </a:rPr>
                        <a:t>ar3=-0.3636 ar4=-0.3172 </a:t>
                      </a:r>
                      <a:endParaRPr lang="en-US" sz="1400" b="0" i="0" u="none" strike="noStrike" kern="1200" baseline="0" dirty="0">
                        <a:solidFill>
                          <a:srgbClr val="000000"/>
                        </a:solidFill>
                        <a:effectLst/>
                        <a:latin typeface="Calibri"/>
                        <a:ea typeface="+mn-ea"/>
                        <a:cs typeface="+mn-cs"/>
                      </a:endParaRPr>
                    </a:p>
                    <a:p>
                      <a:pPr marL="0" lvl="0" algn="l" defTabSz="914400">
                        <a:buNone/>
                      </a:pPr>
                      <a:r>
                        <a:rPr lang="en-US" sz="1400" b="0" i="0" u="none" strike="noStrike" kern="1200" baseline="0" noProof="0" dirty="0">
                          <a:solidFill>
                            <a:srgbClr val="000000"/>
                          </a:solidFill>
                          <a:effectLst/>
                          <a:latin typeface="Calibri"/>
                          <a:ea typeface="+mn-ea"/>
                          <a:cs typeface="+mn-cs"/>
                        </a:rPr>
                        <a:t>ar5=-0.2566 ar6=-0.0705</a:t>
                      </a:r>
                      <a:endParaRPr lang="en-US" sz="1400" b="0" i="0" u="none" strike="noStrike" kern="1200" baseline="0" dirty="0">
                        <a:solidFill>
                          <a:srgbClr val="000000"/>
                        </a:solidFill>
                        <a:effectLst/>
                        <a:latin typeface="Calibri"/>
                        <a:ea typeface="+mn-ea"/>
                        <a:cs typeface="+mn-cs"/>
                      </a:endParaRPr>
                    </a:p>
                  </a:txBody>
                  <a:tcPr marL="8767" marR="8767" marT="8767" marB="0"/>
                </a:tc>
                <a:tc>
                  <a:txBody>
                    <a:bodyPr/>
                    <a:lstStyle/>
                    <a:p>
                      <a:pPr lvl="0">
                        <a:buNone/>
                      </a:pPr>
                      <a:r>
                        <a:rPr lang="en-US" sz="1400" b="0" i="0" u="none" strike="noStrike" baseline="0" noProof="0" dirty="0">
                          <a:solidFill>
                            <a:srgbClr val="000000"/>
                          </a:solidFill>
                          <a:effectLst/>
                          <a:latin typeface="Calibri"/>
                        </a:rPr>
                        <a:t>ar1=-0.5618  ar2=-0.3859 </a:t>
                      </a:r>
                      <a:endParaRPr lang="en-US" sz="1400"/>
                    </a:p>
                    <a:p>
                      <a:pPr lvl="0">
                        <a:buNone/>
                      </a:pPr>
                      <a:r>
                        <a:rPr lang="en-US" sz="1400" b="0" i="0" u="none" strike="noStrike" baseline="0" noProof="0" dirty="0">
                          <a:solidFill>
                            <a:srgbClr val="000000"/>
                          </a:solidFill>
                          <a:effectLst/>
                          <a:latin typeface="Calibri"/>
                        </a:rPr>
                        <a:t>ar3=-0.4018  ar4=-0.3585 </a:t>
                      </a:r>
                      <a:endParaRPr lang="en-US" sz="1400"/>
                    </a:p>
                    <a:p>
                      <a:pPr lvl="0">
                        <a:buNone/>
                      </a:pPr>
                      <a:r>
                        <a:rPr lang="en-US" sz="1400" b="0" i="0" u="none" strike="noStrike" baseline="0" noProof="0" dirty="0">
                          <a:solidFill>
                            <a:srgbClr val="000000"/>
                          </a:solidFill>
                          <a:effectLst/>
                          <a:latin typeface="Calibri"/>
                        </a:rPr>
                        <a:t>ar5=-0.2926  ar6=-0.0987 </a:t>
                      </a:r>
                      <a:endParaRPr lang="en-US" sz="1400"/>
                    </a:p>
                    <a:p>
                      <a:pPr lvl="0">
                        <a:buNone/>
                      </a:pPr>
                      <a:r>
                        <a:rPr lang="en-US" sz="1400" b="0" i="0" u="none" strike="noStrike" baseline="0" noProof="0" dirty="0">
                          <a:solidFill>
                            <a:srgbClr val="000000"/>
                          </a:solidFill>
                          <a:effectLst/>
                          <a:latin typeface="Calibri"/>
                        </a:rPr>
                        <a:t>ma1=0.1214</a:t>
                      </a:r>
                      <a:endParaRPr lang="en-US" sz="1400"/>
                    </a:p>
                  </a:txBody>
                  <a:tcPr marL="8767" marR="8767" marT="8767" marB="0"/>
                </a:tc>
                <a:tc>
                  <a:txBody>
                    <a:bodyPr/>
                    <a:lstStyle/>
                    <a:p>
                      <a:pPr lvl="0">
                        <a:buNone/>
                      </a:pPr>
                      <a:r>
                        <a:rPr lang="en-US" sz="1400" b="0" i="0" u="none" strike="noStrike" baseline="0" noProof="0" dirty="0">
                          <a:solidFill>
                            <a:srgbClr val="000000"/>
                          </a:solidFill>
                          <a:effectLst/>
                          <a:latin typeface="Calibri"/>
                        </a:rPr>
                        <a:t>ar1=-0.3187 </a:t>
                      </a:r>
                      <a:endParaRPr lang="en-US" sz="1400"/>
                    </a:p>
                    <a:p>
                      <a:pPr lvl="0">
                        <a:buNone/>
                      </a:pPr>
                      <a:r>
                        <a:rPr lang="en-US" sz="1400" b="0" i="0" u="none" strike="noStrike" baseline="0" noProof="0" dirty="0">
                          <a:solidFill>
                            <a:srgbClr val="000000"/>
                          </a:solidFill>
                          <a:effectLst/>
                          <a:latin typeface="Calibri"/>
                        </a:rPr>
                        <a:t>ar2=0.4709 </a:t>
                      </a:r>
                      <a:endParaRPr lang="en-US" sz="1400" dirty="0"/>
                    </a:p>
                    <a:p>
                      <a:pPr lvl="0">
                        <a:buNone/>
                      </a:pPr>
                      <a:r>
                        <a:rPr lang="en-US" sz="1400" b="0" i="0" u="none" strike="noStrike" baseline="0" noProof="0" dirty="0">
                          <a:solidFill>
                            <a:srgbClr val="000000"/>
                          </a:solidFill>
                          <a:effectLst/>
                          <a:latin typeface="Calibri"/>
                        </a:rPr>
                        <a:t>ma1=-0.1251 </a:t>
                      </a:r>
                      <a:endParaRPr lang="en-US" sz="1400" dirty="0"/>
                    </a:p>
                    <a:p>
                      <a:pPr lvl="0">
                        <a:buNone/>
                      </a:pPr>
                      <a:r>
                        <a:rPr lang="en-US" sz="1400" b="0" i="0" u="none" strike="noStrike" baseline="0" noProof="0" dirty="0">
                          <a:solidFill>
                            <a:srgbClr val="000000"/>
                          </a:solidFill>
                          <a:effectLst/>
                          <a:latin typeface="Calibri"/>
                        </a:rPr>
                        <a:t>ma2=-0.7833</a:t>
                      </a:r>
                      <a:endParaRPr lang="en-US" sz="1400" dirty="0"/>
                    </a:p>
                  </a:txBody>
                  <a:tcPr marL="8767" marR="8767" marT="8767" marB="0"/>
                </a:tc>
                <a:extLst>
                  <a:ext uri="{0D108BD9-81ED-4DB2-BD59-A6C34878D82A}">
                    <a16:rowId xmlns:a16="http://schemas.microsoft.com/office/drawing/2014/main" val="3191651077"/>
                  </a:ext>
                </a:extLst>
              </a:tr>
              <a:tr h="257637">
                <a:tc>
                  <a:txBody>
                    <a:bodyPr/>
                    <a:lstStyle/>
                    <a:p>
                      <a:pPr fontAlgn="b"/>
                      <a:r>
                        <a:rPr lang="en-US" sz="1400" b="0" dirty="0">
                          <a:effectLst/>
                        </a:rPr>
                        <a:t>AIC</a:t>
                      </a:r>
                    </a:p>
                  </a:txBody>
                  <a:tcPr marL="8767" marR="8767" marT="8767" marB="0" anchor="b"/>
                </a:tc>
                <a:tc>
                  <a:txBody>
                    <a:bodyPr/>
                    <a:lstStyle/>
                    <a:p>
                      <a:pPr fontAlgn="b"/>
                      <a:r>
                        <a:rPr lang="en-US" sz="1400" dirty="0">
                          <a:effectLst/>
                        </a:rPr>
                        <a:t>1246.77​</a:t>
                      </a:r>
                    </a:p>
                  </a:txBody>
                  <a:tcPr marL="8767" marR="8767" marT="8767" marB="0" anchor="b"/>
                </a:tc>
                <a:tc>
                  <a:txBody>
                    <a:bodyPr/>
                    <a:lstStyle/>
                    <a:p>
                      <a:pPr fontAlgn="b"/>
                      <a:r>
                        <a:rPr lang="en-US" sz="1400" dirty="0">
                          <a:effectLst/>
                        </a:rPr>
                        <a:t>1267.81​</a:t>
                      </a:r>
                    </a:p>
                  </a:txBody>
                  <a:tcPr marL="8767" marR="8767" marT="8767" marB="0" anchor="b"/>
                </a:tc>
                <a:tc>
                  <a:txBody>
                    <a:bodyPr/>
                    <a:lstStyle/>
                    <a:p>
                      <a:pPr fontAlgn="b"/>
                      <a:r>
                        <a:rPr lang="en-US" sz="1400" dirty="0">
                          <a:effectLst/>
                        </a:rPr>
                        <a:t>1279.76​</a:t>
                      </a:r>
                    </a:p>
                  </a:txBody>
                  <a:tcPr marL="8767" marR="8767" marT="8767" marB="0" anchor="b"/>
                </a:tc>
                <a:tc>
                  <a:txBody>
                    <a:bodyPr/>
                    <a:lstStyle/>
                    <a:p>
                      <a:pPr fontAlgn="b"/>
                      <a:r>
                        <a:rPr lang="en-US" sz="1400" dirty="0">
                          <a:effectLst/>
                        </a:rPr>
                        <a:t>1281.52​</a:t>
                      </a:r>
                    </a:p>
                  </a:txBody>
                  <a:tcPr marL="8767" marR="8767" marT="8767" marB="0" anchor="b"/>
                </a:tc>
                <a:tc>
                  <a:txBody>
                    <a:bodyPr/>
                    <a:lstStyle/>
                    <a:p>
                      <a:pPr fontAlgn="b"/>
                      <a:r>
                        <a:rPr lang="en-US" sz="1400" dirty="0">
                          <a:effectLst/>
                        </a:rPr>
                        <a:t>1292.71​</a:t>
                      </a:r>
                    </a:p>
                  </a:txBody>
                  <a:tcPr marL="8767" marR="8767" marT="8767" marB="0" anchor="b"/>
                </a:tc>
                <a:extLst>
                  <a:ext uri="{0D108BD9-81ED-4DB2-BD59-A6C34878D82A}">
                    <a16:rowId xmlns:a16="http://schemas.microsoft.com/office/drawing/2014/main" val="3801856731"/>
                  </a:ext>
                </a:extLst>
              </a:tr>
              <a:tr h="257637">
                <a:tc>
                  <a:txBody>
                    <a:bodyPr/>
                    <a:lstStyle/>
                    <a:p>
                      <a:pPr fontAlgn="b"/>
                      <a:r>
                        <a:rPr lang="en-US" sz="1400" b="0" dirty="0">
                          <a:effectLst/>
                        </a:rPr>
                        <a:t>BIC / SIC</a:t>
                      </a:r>
                    </a:p>
                  </a:txBody>
                  <a:tcPr marL="8767" marR="8767" marT="8767" marB="0" anchor="b"/>
                </a:tc>
                <a:tc>
                  <a:txBody>
                    <a:bodyPr/>
                    <a:lstStyle/>
                    <a:p>
                      <a:pPr fontAlgn="b"/>
                      <a:r>
                        <a:rPr lang="en-US" sz="1400" dirty="0">
                          <a:effectLst/>
                        </a:rPr>
                        <a:t>1313.113​</a:t>
                      </a:r>
                    </a:p>
                  </a:txBody>
                  <a:tcPr marL="8767" marR="8767" marT="8767" marB="0" anchor="b"/>
                </a:tc>
                <a:tc>
                  <a:txBody>
                    <a:bodyPr/>
                    <a:lstStyle/>
                    <a:p>
                      <a:pPr fontAlgn="b"/>
                      <a:r>
                        <a:rPr lang="en-US" sz="1400" dirty="0">
                          <a:effectLst/>
                        </a:rPr>
                        <a:t>1318.842​</a:t>
                      </a:r>
                    </a:p>
                  </a:txBody>
                  <a:tcPr marL="8767" marR="8767" marT="8767" marB="0" anchor="b"/>
                </a:tc>
                <a:tc>
                  <a:txBody>
                    <a:bodyPr/>
                    <a:lstStyle/>
                    <a:p>
                      <a:pPr fontAlgn="b"/>
                      <a:r>
                        <a:rPr lang="en-US" sz="1400" dirty="0">
                          <a:effectLst/>
                        </a:rPr>
                        <a:t>1315.475​</a:t>
                      </a:r>
                    </a:p>
                  </a:txBody>
                  <a:tcPr marL="8767" marR="8767" marT="8767" marB="0" anchor="b"/>
                </a:tc>
                <a:tc>
                  <a:txBody>
                    <a:bodyPr/>
                    <a:lstStyle/>
                    <a:p>
                      <a:pPr fontAlgn="b"/>
                      <a:r>
                        <a:rPr lang="en-US" sz="1400" dirty="0">
                          <a:effectLst/>
                        </a:rPr>
                        <a:t>1322.335​</a:t>
                      </a:r>
                    </a:p>
                  </a:txBody>
                  <a:tcPr marL="8767" marR="8767" marT="8767" marB="0" anchor="b"/>
                </a:tc>
                <a:tc>
                  <a:txBody>
                    <a:bodyPr/>
                    <a:lstStyle/>
                    <a:p>
                      <a:pPr fontAlgn="b"/>
                      <a:r>
                        <a:rPr lang="en-US" sz="1400" dirty="0">
                          <a:effectLst/>
                        </a:rPr>
                        <a:t>1318.218​</a:t>
                      </a:r>
                    </a:p>
                  </a:txBody>
                  <a:tcPr marL="8767" marR="8767" marT="8767" marB="0" anchor="b"/>
                </a:tc>
                <a:extLst>
                  <a:ext uri="{0D108BD9-81ED-4DB2-BD59-A6C34878D82A}">
                    <a16:rowId xmlns:a16="http://schemas.microsoft.com/office/drawing/2014/main" val="222571628"/>
                  </a:ext>
                </a:extLst>
              </a:tr>
              <a:tr h="257637">
                <a:tc>
                  <a:txBody>
                    <a:bodyPr/>
                    <a:lstStyle/>
                    <a:p>
                      <a:pPr fontAlgn="b"/>
                      <a:r>
                        <a:rPr lang="en-US" sz="1400" b="0" dirty="0">
                          <a:effectLst/>
                        </a:rPr>
                        <a:t>R- Squared</a:t>
                      </a:r>
                    </a:p>
                  </a:txBody>
                  <a:tcPr marL="8767" marR="8767" marT="8767" marB="0" anchor="b"/>
                </a:tc>
                <a:tc>
                  <a:txBody>
                    <a:bodyPr/>
                    <a:lstStyle/>
                    <a:p>
                      <a:pPr fontAlgn="b"/>
                      <a:r>
                        <a:rPr lang="en-US" sz="1400" dirty="0">
                          <a:effectLst/>
                        </a:rPr>
                        <a:t>0.6541​</a:t>
                      </a:r>
                    </a:p>
                  </a:txBody>
                  <a:tcPr marL="8767" marR="8767" marT="8767" marB="0" anchor="b"/>
                </a:tc>
                <a:tc>
                  <a:txBody>
                    <a:bodyPr/>
                    <a:lstStyle/>
                    <a:p>
                      <a:pPr fontAlgn="b"/>
                      <a:r>
                        <a:rPr lang="en-US" sz="1400" dirty="0">
                          <a:effectLst/>
                        </a:rPr>
                        <a:t>0.6462​</a:t>
                      </a:r>
                    </a:p>
                  </a:txBody>
                  <a:tcPr marL="8767" marR="8767" marT="8767" marB="0" anchor="b"/>
                </a:tc>
                <a:tc>
                  <a:txBody>
                    <a:bodyPr/>
                    <a:lstStyle/>
                    <a:p>
                      <a:pPr fontAlgn="b"/>
                      <a:r>
                        <a:rPr lang="en-US" sz="1400" dirty="0">
                          <a:effectLst/>
                        </a:rPr>
                        <a:t>0.6464​</a:t>
                      </a:r>
                    </a:p>
                  </a:txBody>
                  <a:tcPr marL="8767" marR="8767" marT="8767" marB="0" anchor="b"/>
                </a:tc>
                <a:tc>
                  <a:txBody>
                    <a:bodyPr/>
                    <a:lstStyle/>
                    <a:p>
                      <a:pPr fontAlgn="b"/>
                      <a:r>
                        <a:rPr lang="en-US" sz="1400" dirty="0">
                          <a:effectLst/>
                        </a:rPr>
                        <a:t>0.6465​</a:t>
                      </a:r>
                    </a:p>
                  </a:txBody>
                  <a:tcPr marL="8767" marR="8767" marT="8767" marB="0" anchor="b"/>
                </a:tc>
                <a:tc>
                  <a:txBody>
                    <a:bodyPr/>
                    <a:lstStyle/>
                    <a:p>
                      <a:pPr fontAlgn="b"/>
                      <a:r>
                        <a:rPr lang="en-US" sz="1400" dirty="0">
                          <a:effectLst/>
                        </a:rPr>
                        <a:t>0.6370​</a:t>
                      </a:r>
                    </a:p>
                  </a:txBody>
                  <a:tcPr marL="8767" marR="8767" marT="8767" marB="0" anchor="b"/>
                </a:tc>
                <a:extLst>
                  <a:ext uri="{0D108BD9-81ED-4DB2-BD59-A6C34878D82A}">
                    <a16:rowId xmlns:a16="http://schemas.microsoft.com/office/drawing/2014/main" val="1856293765"/>
                  </a:ext>
                </a:extLst>
              </a:tr>
              <a:tr h="257637">
                <a:tc>
                  <a:txBody>
                    <a:bodyPr/>
                    <a:lstStyle/>
                    <a:p>
                      <a:pPr fontAlgn="b"/>
                      <a:r>
                        <a:rPr lang="en-US" sz="1400" b="0" dirty="0">
                          <a:effectLst/>
                        </a:rPr>
                        <a:t>Adj R-Squared</a:t>
                      </a:r>
                    </a:p>
                  </a:txBody>
                  <a:tcPr marL="8767" marR="8767" marT="8767" marB="0" anchor="b"/>
                </a:tc>
                <a:tc>
                  <a:txBody>
                    <a:bodyPr/>
                    <a:lstStyle/>
                    <a:p>
                      <a:pPr fontAlgn="b"/>
                      <a:r>
                        <a:rPr lang="en-US" sz="1400" dirty="0">
                          <a:effectLst/>
                        </a:rPr>
                        <a:t>0.6538​</a:t>
                      </a:r>
                    </a:p>
                  </a:txBody>
                  <a:tcPr marL="8767" marR="8767" marT="8767" marB="0" anchor="b"/>
                </a:tc>
                <a:tc>
                  <a:txBody>
                    <a:bodyPr/>
                    <a:lstStyle/>
                    <a:p>
                      <a:pPr fontAlgn="b"/>
                      <a:r>
                        <a:rPr lang="en-US" sz="1400" dirty="0">
                          <a:effectLst/>
                        </a:rPr>
                        <a:t>0.6459​</a:t>
                      </a:r>
                    </a:p>
                  </a:txBody>
                  <a:tcPr marL="8767" marR="8767" marT="8767" marB="0" anchor="b"/>
                </a:tc>
                <a:tc>
                  <a:txBody>
                    <a:bodyPr/>
                    <a:lstStyle/>
                    <a:p>
                      <a:pPr fontAlgn="b"/>
                      <a:r>
                        <a:rPr lang="en-US" sz="1400" dirty="0">
                          <a:effectLst/>
                        </a:rPr>
                        <a:t>0.6461​</a:t>
                      </a:r>
                    </a:p>
                  </a:txBody>
                  <a:tcPr marL="8767" marR="8767" marT="8767" marB="0" anchor="b"/>
                </a:tc>
                <a:tc>
                  <a:txBody>
                    <a:bodyPr/>
                    <a:lstStyle/>
                    <a:p>
                      <a:pPr fontAlgn="b"/>
                      <a:r>
                        <a:rPr lang="en-US" sz="1400" dirty="0">
                          <a:effectLst/>
                        </a:rPr>
                        <a:t>0.6462​</a:t>
                      </a:r>
                    </a:p>
                  </a:txBody>
                  <a:tcPr marL="8767" marR="8767" marT="8767" marB="0" anchor="b"/>
                </a:tc>
                <a:tc>
                  <a:txBody>
                    <a:bodyPr/>
                    <a:lstStyle/>
                    <a:p>
                      <a:pPr fontAlgn="b"/>
                      <a:r>
                        <a:rPr lang="en-US" sz="1400" dirty="0">
                          <a:effectLst/>
                        </a:rPr>
                        <a:t>0.6367​</a:t>
                      </a:r>
                    </a:p>
                  </a:txBody>
                  <a:tcPr marL="8767" marR="8767" marT="8767" marB="0" anchor="b"/>
                </a:tc>
                <a:extLst>
                  <a:ext uri="{0D108BD9-81ED-4DB2-BD59-A6C34878D82A}">
                    <a16:rowId xmlns:a16="http://schemas.microsoft.com/office/drawing/2014/main" val="1095806843"/>
                  </a:ext>
                </a:extLst>
              </a:tr>
              <a:tr h="481724">
                <a:tc>
                  <a:txBody>
                    <a:bodyPr/>
                    <a:lstStyle/>
                    <a:p>
                      <a:pPr fontAlgn="b"/>
                      <a:r>
                        <a:rPr lang="en-US" sz="1400" b="0" dirty="0">
                          <a:effectLst/>
                        </a:rPr>
                        <a:t>White Noise Residuals (p-value)</a:t>
                      </a:r>
                    </a:p>
                  </a:txBody>
                  <a:tcPr marL="8767" marR="8767" marT="8767" marB="0"/>
                </a:tc>
                <a:tc>
                  <a:txBody>
                    <a:bodyPr/>
                    <a:lstStyle/>
                    <a:p>
                      <a:pPr fontAlgn="b"/>
                      <a:r>
                        <a:rPr lang="en-US" sz="1400" dirty="0">
                          <a:effectLst/>
                        </a:rPr>
                        <a:t>0.9533​</a:t>
                      </a:r>
                      <a:endParaRPr lang="en-US" sz="1400" dirty="0"/>
                    </a:p>
                    <a:p>
                      <a:pPr lvl="0">
                        <a:buNone/>
                      </a:pPr>
                      <a:r>
                        <a:rPr lang="en-US" sz="1400" dirty="0">
                          <a:effectLst/>
                        </a:rPr>
                        <a:t>PASS</a:t>
                      </a:r>
                      <a:endParaRPr lang="en-US" sz="1400" dirty="0"/>
                    </a:p>
                  </a:txBody>
                  <a:tcPr marL="8767" marR="8767" marT="8767" marB="0"/>
                </a:tc>
                <a:tc>
                  <a:txBody>
                    <a:bodyPr/>
                    <a:lstStyle/>
                    <a:p>
                      <a:pPr fontAlgn="b"/>
                      <a:r>
                        <a:rPr lang="en-US" sz="1400" dirty="0">
                          <a:effectLst/>
                        </a:rPr>
                        <a:t>0.9886​</a:t>
                      </a:r>
                      <a:endParaRPr lang="en-US" sz="1400" dirty="0"/>
                    </a:p>
                    <a:p>
                      <a:pPr lvl="0">
                        <a:buNone/>
                      </a:pPr>
                      <a:r>
                        <a:rPr lang="en-US" sz="1400" dirty="0">
                          <a:effectLst/>
                        </a:rPr>
                        <a:t>PASS</a:t>
                      </a:r>
                    </a:p>
                  </a:txBody>
                  <a:tcPr marL="8767" marR="8767" marT="8767" marB="0"/>
                </a:tc>
                <a:tc>
                  <a:txBody>
                    <a:bodyPr/>
                    <a:lstStyle/>
                    <a:p>
                      <a:pPr fontAlgn="b"/>
                      <a:r>
                        <a:rPr lang="en-US" sz="1400" dirty="0">
                          <a:effectLst/>
                        </a:rPr>
                        <a:t>0.9618​</a:t>
                      </a:r>
                      <a:endParaRPr lang="en-US" sz="1400" dirty="0"/>
                    </a:p>
                    <a:p>
                      <a:pPr lvl="0">
                        <a:buNone/>
                      </a:pPr>
                      <a:r>
                        <a:rPr lang="en-US" sz="1400" dirty="0">
                          <a:effectLst/>
                        </a:rPr>
                        <a:t>PASS</a:t>
                      </a:r>
                    </a:p>
                  </a:txBody>
                  <a:tcPr marL="8767" marR="8767" marT="8767" marB="0"/>
                </a:tc>
                <a:tc>
                  <a:txBody>
                    <a:bodyPr/>
                    <a:lstStyle/>
                    <a:p>
                      <a:pPr fontAlgn="b"/>
                      <a:r>
                        <a:rPr lang="en-US" sz="1400" dirty="0">
                          <a:effectLst/>
                        </a:rPr>
                        <a:t>0.9885​</a:t>
                      </a:r>
                      <a:endParaRPr lang="en-US" sz="1400" dirty="0"/>
                    </a:p>
                    <a:p>
                      <a:pPr lvl="0">
                        <a:buNone/>
                      </a:pPr>
                      <a:r>
                        <a:rPr lang="en-US" sz="1400" dirty="0">
                          <a:effectLst/>
                        </a:rPr>
                        <a:t>PASS</a:t>
                      </a:r>
                    </a:p>
                  </a:txBody>
                  <a:tcPr marL="8767" marR="8767" marT="8767" marB="0"/>
                </a:tc>
                <a:tc>
                  <a:txBody>
                    <a:bodyPr/>
                    <a:lstStyle/>
                    <a:p>
                      <a:pPr fontAlgn="b"/>
                      <a:r>
                        <a:rPr lang="en-US" sz="1400" dirty="0">
                          <a:effectLst/>
                        </a:rPr>
                        <a:t>0.958​</a:t>
                      </a:r>
                      <a:endParaRPr lang="en-US" sz="1400" dirty="0"/>
                    </a:p>
                    <a:p>
                      <a:pPr lvl="0">
                        <a:buNone/>
                      </a:pPr>
                      <a:r>
                        <a:rPr lang="en-US" sz="1400" dirty="0">
                          <a:effectLst/>
                        </a:rPr>
                        <a:t>PASS</a:t>
                      </a:r>
                    </a:p>
                  </a:txBody>
                  <a:tcPr marL="8767" marR="8767" marT="8767" marB="0"/>
                </a:tc>
                <a:extLst>
                  <a:ext uri="{0D108BD9-81ED-4DB2-BD59-A6C34878D82A}">
                    <a16:rowId xmlns:a16="http://schemas.microsoft.com/office/drawing/2014/main" val="1445353653"/>
                  </a:ext>
                </a:extLst>
              </a:tr>
              <a:tr h="257637">
                <a:tc>
                  <a:txBody>
                    <a:bodyPr/>
                    <a:lstStyle/>
                    <a:p>
                      <a:pPr fontAlgn="b"/>
                      <a:r>
                        <a:rPr lang="en-US" sz="1400" b="0" dirty="0">
                          <a:effectLst/>
                        </a:rPr>
                        <a:t>Invertibility</a:t>
                      </a:r>
                    </a:p>
                  </a:txBody>
                  <a:tcPr marL="8767" marR="8767" marT="8767" marB="0" anchor="b"/>
                </a:tc>
                <a:tc>
                  <a:txBody>
                    <a:bodyPr/>
                    <a:lstStyle/>
                    <a:p>
                      <a:pPr fontAlgn="b"/>
                      <a:r>
                        <a:rPr lang="en-US" sz="1400" dirty="0">
                          <a:effectLst/>
                        </a:rPr>
                        <a:t>Yes​</a:t>
                      </a:r>
                    </a:p>
                  </a:txBody>
                  <a:tcPr marL="8767" marR="8767" marT="8767" marB="0" anchor="b"/>
                </a:tc>
                <a:tc>
                  <a:txBody>
                    <a:bodyPr/>
                    <a:lstStyle/>
                    <a:p>
                      <a:pPr fontAlgn="b"/>
                      <a:r>
                        <a:rPr lang="en-US" sz="1400" dirty="0">
                          <a:effectLst/>
                        </a:rPr>
                        <a:t>Yes​</a:t>
                      </a:r>
                    </a:p>
                  </a:txBody>
                  <a:tcPr marL="8767" marR="8767" marT="8767" marB="0" anchor="b"/>
                </a:tc>
                <a:tc>
                  <a:txBody>
                    <a:bodyPr/>
                    <a:lstStyle/>
                    <a:p>
                      <a:pPr fontAlgn="b"/>
                      <a:r>
                        <a:rPr lang="en-US" sz="1400" dirty="0">
                          <a:effectLst/>
                        </a:rPr>
                        <a:t>Yes​</a:t>
                      </a:r>
                    </a:p>
                  </a:txBody>
                  <a:tcPr marL="8767" marR="8767" marT="8767" marB="0" anchor="b"/>
                </a:tc>
                <a:tc>
                  <a:txBody>
                    <a:bodyPr/>
                    <a:lstStyle/>
                    <a:p>
                      <a:pPr fontAlgn="b"/>
                      <a:r>
                        <a:rPr lang="en-US" sz="1400" dirty="0">
                          <a:effectLst/>
                        </a:rPr>
                        <a:t>Yes​</a:t>
                      </a:r>
                    </a:p>
                  </a:txBody>
                  <a:tcPr marL="8767" marR="8767" marT="8767" marB="0" anchor="b"/>
                </a:tc>
                <a:tc>
                  <a:txBody>
                    <a:bodyPr/>
                    <a:lstStyle/>
                    <a:p>
                      <a:pPr fontAlgn="b"/>
                      <a:r>
                        <a:rPr lang="en-US" sz="1400" dirty="0">
                          <a:effectLst/>
                        </a:rPr>
                        <a:t>Yes​</a:t>
                      </a:r>
                    </a:p>
                  </a:txBody>
                  <a:tcPr marL="8767" marR="8767" marT="8767" marB="0" anchor="b"/>
                </a:tc>
                <a:extLst>
                  <a:ext uri="{0D108BD9-81ED-4DB2-BD59-A6C34878D82A}">
                    <a16:rowId xmlns:a16="http://schemas.microsoft.com/office/drawing/2014/main" val="2925851004"/>
                  </a:ext>
                </a:extLst>
              </a:tr>
            </a:tbl>
          </a:graphicData>
        </a:graphic>
      </p:graphicFrame>
      <p:sp>
        <p:nvSpPr>
          <p:cNvPr id="4" name="Rectangle 3">
            <a:extLst>
              <a:ext uri="{FF2B5EF4-FFF2-40B4-BE49-F238E27FC236}">
                <a16:creationId xmlns:a16="http://schemas.microsoft.com/office/drawing/2014/main" id="{8429C28D-62F8-F53D-4EEF-A728973F64C1}"/>
              </a:ext>
            </a:extLst>
          </p:cNvPr>
          <p:cNvSpPr/>
          <p:nvPr/>
        </p:nvSpPr>
        <p:spPr>
          <a:xfrm rot="-5400000">
            <a:off x="3478325" y="1191709"/>
            <a:ext cx="1734712" cy="178717"/>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92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EEEEAA75-AA19-426C-A43C-35F6F911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5F3EF-2E5A-EF27-064C-AB63D05BA056}"/>
              </a:ext>
            </a:extLst>
          </p:cNvPr>
          <p:cNvSpPr>
            <a:spLocks noGrp="1"/>
          </p:cNvSpPr>
          <p:nvPr>
            <p:ph type="title"/>
          </p:nvPr>
        </p:nvSpPr>
        <p:spPr>
          <a:xfrm>
            <a:off x="581647" y="349664"/>
            <a:ext cx="5562868" cy="1638377"/>
          </a:xfrm>
        </p:spPr>
        <p:txBody>
          <a:bodyPr anchor="b">
            <a:normAutofit/>
          </a:bodyPr>
          <a:lstStyle/>
          <a:p>
            <a:r>
              <a:rPr lang="en-US" sz="4800">
                <a:cs typeface="Calibri Light"/>
              </a:rPr>
              <a:t>In sample evaluation Summary</a:t>
            </a:r>
            <a:endParaRPr lang="en-US" sz="4800"/>
          </a:p>
        </p:txBody>
      </p:sp>
      <p:sp>
        <p:nvSpPr>
          <p:cNvPr id="3" name="Content Placeholder 2">
            <a:extLst>
              <a:ext uri="{FF2B5EF4-FFF2-40B4-BE49-F238E27FC236}">
                <a16:creationId xmlns:a16="http://schemas.microsoft.com/office/drawing/2014/main" id="{57AF9A77-6CCF-1867-F898-22D24C6F9160}"/>
              </a:ext>
            </a:extLst>
          </p:cNvPr>
          <p:cNvSpPr>
            <a:spLocks noGrp="1"/>
          </p:cNvSpPr>
          <p:nvPr>
            <p:ph idx="1"/>
          </p:nvPr>
        </p:nvSpPr>
        <p:spPr>
          <a:xfrm>
            <a:off x="587988" y="2620641"/>
            <a:ext cx="5555425" cy="3023702"/>
          </a:xfrm>
        </p:spPr>
        <p:txBody>
          <a:bodyPr anchor="ctr">
            <a:normAutofit/>
          </a:bodyPr>
          <a:lstStyle/>
          <a:p>
            <a:pPr marL="0" indent="0">
              <a:buNone/>
            </a:pPr>
            <a:endParaRPr lang="en-US" sz="1800" dirty="0">
              <a:cs typeface="Calibri"/>
            </a:endParaRPr>
          </a:p>
          <a:p>
            <a:r>
              <a:rPr lang="en-US" sz="1800" dirty="0"/>
              <a:t>Best Model: ARIMA (7,0,0) (0,0,4)</a:t>
            </a:r>
            <a:r>
              <a:rPr lang="en-US" sz="1800" baseline="-25000" dirty="0"/>
              <a:t>7</a:t>
            </a:r>
            <a:endParaRPr lang="en-US" sz="1800" baseline="-25000" dirty="0">
              <a:cs typeface="Calibri"/>
            </a:endParaRPr>
          </a:p>
          <a:p>
            <a:r>
              <a:rPr lang="en-US" sz="1800" dirty="0"/>
              <a:t>All the top 5 models have residuals that pass Box-Test</a:t>
            </a:r>
          </a:p>
          <a:p>
            <a:r>
              <a:rPr lang="en-US" sz="1800" dirty="0"/>
              <a:t>But the residual ACF and PACF plots show some spikes</a:t>
            </a:r>
            <a:endParaRPr lang="en-US" sz="1800" dirty="0">
              <a:cs typeface="Calibri"/>
            </a:endParaRPr>
          </a:p>
          <a:p>
            <a:r>
              <a:rPr lang="en-US" sz="1800" dirty="0"/>
              <a:t>Generate in-sample multistep forecast for 7-days</a:t>
            </a:r>
            <a:endParaRPr lang="en-US" sz="1800" dirty="0">
              <a:cs typeface="Calibri"/>
            </a:endParaRPr>
          </a:p>
          <a:p>
            <a:r>
              <a:rPr lang="en-US" sz="1800" dirty="0"/>
              <a:t>Appropriate period for usefulness</a:t>
            </a:r>
          </a:p>
          <a:p>
            <a:r>
              <a:rPr lang="en-US" sz="1800" dirty="0">
                <a:cs typeface="Calibri"/>
              </a:rPr>
              <a:t>The top 5 models will be considered for out of sample evaluation.</a:t>
            </a:r>
          </a:p>
          <a:p>
            <a:pPr marL="0" indent="0">
              <a:buNone/>
            </a:pPr>
            <a:endParaRPr lang="en-US" sz="1800" dirty="0"/>
          </a:p>
        </p:txBody>
      </p:sp>
      <p:sp>
        <p:nvSpPr>
          <p:cNvPr id="32" name="Rectangle 2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9144" y="198171"/>
            <a:ext cx="5191082" cy="3104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creenshot, line, font&#10;&#10;Description automatically generated">
            <a:extLst>
              <a:ext uri="{FF2B5EF4-FFF2-40B4-BE49-F238E27FC236}">
                <a16:creationId xmlns:a16="http://schemas.microsoft.com/office/drawing/2014/main" id="{690A9F11-E107-D1B5-3ED1-A4C14C75EA13}"/>
              </a:ext>
            </a:extLst>
          </p:cNvPr>
          <p:cNvPicPr>
            <a:picLocks noChangeAspect="1"/>
          </p:cNvPicPr>
          <p:nvPr/>
        </p:nvPicPr>
        <p:blipFill>
          <a:blip r:embed="rId2"/>
          <a:stretch>
            <a:fillRect/>
          </a:stretch>
        </p:blipFill>
        <p:spPr>
          <a:xfrm>
            <a:off x="7190541" y="417768"/>
            <a:ext cx="4248287" cy="2665800"/>
          </a:xfrm>
          <a:prstGeom prst="rect">
            <a:avLst/>
          </a:prstGeom>
        </p:spPr>
      </p:pic>
      <p:sp>
        <p:nvSpPr>
          <p:cNvPr id="33" name="Rectangle 2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6">
            <a:extLst>
              <a:ext uri="{FF2B5EF4-FFF2-40B4-BE49-F238E27FC236}">
                <a16:creationId xmlns:a16="http://schemas.microsoft.com/office/drawing/2014/main" id="{0BB19363-8354-4E75-A15C-A08F75517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9144" y="3527725"/>
            <a:ext cx="5191082" cy="310499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line, diagram, font&#10;&#10;Description automatically generated">
            <a:extLst>
              <a:ext uri="{FF2B5EF4-FFF2-40B4-BE49-F238E27FC236}">
                <a16:creationId xmlns:a16="http://schemas.microsoft.com/office/drawing/2014/main" id="{F07F7502-2AA3-BBA9-0E16-46E277B19312}"/>
              </a:ext>
            </a:extLst>
          </p:cNvPr>
          <p:cNvPicPr>
            <a:picLocks noChangeAspect="1"/>
          </p:cNvPicPr>
          <p:nvPr/>
        </p:nvPicPr>
        <p:blipFill>
          <a:blip r:embed="rId3"/>
          <a:stretch>
            <a:fillRect/>
          </a:stretch>
        </p:blipFill>
        <p:spPr>
          <a:xfrm>
            <a:off x="7093186" y="3747321"/>
            <a:ext cx="4443000" cy="2665800"/>
          </a:xfrm>
          <a:prstGeom prst="rect">
            <a:avLst/>
          </a:prstGeom>
        </p:spPr>
      </p:pic>
      <p:sp>
        <p:nvSpPr>
          <p:cNvPr id="29" name="Rectangle 2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8773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C74A69-552E-FA67-B4E7-3111707624C0}"/>
              </a:ext>
            </a:extLst>
          </p:cNvPr>
          <p:cNvSpPr/>
          <p:nvPr/>
        </p:nvSpPr>
        <p:spPr>
          <a:xfrm>
            <a:off x="9837683" y="4372291"/>
            <a:ext cx="147145" cy="14714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CC1577F-2032-9A4C-94E5-734A84DE6FCE}"/>
              </a:ext>
            </a:extLst>
          </p:cNvPr>
          <p:cNvSpPr/>
          <p:nvPr/>
        </p:nvSpPr>
        <p:spPr>
          <a:xfrm>
            <a:off x="10925497" y="4367041"/>
            <a:ext cx="147145" cy="147145"/>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778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0" y="643467"/>
            <a:ext cx="12192000" cy="744836"/>
          </a:xfrm>
          <a:solidFill>
            <a:schemeClr val="accent4"/>
          </a:solidFill>
        </p:spPr>
        <p:txBody>
          <a:bodyPr vert="horz" lIns="91440" tIns="45720" rIns="91440" bIns="45720" rtlCol="0" anchor="ctr">
            <a:normAutofit/>
          </a:bodyPr>
          <a:lstStyle/>
          <a:p>
            <a:pPr algn="ctr"/>
            <a:r>
              <a:rPr lang="en-US" sz="3200" dirty="0">
                <a:solidFill>
                  <a:schemeClr val="bg1"/>
                </a:solidFill>
              </a:rPr>
              <a:t>Multistep Forecast – Best Model </a:t>
            </a:r>
            <a:r>
              <a:rPr lang="en-US" sz="3200" kern="1200" dirty="0">
                <a:solidFill>
                  <a:schemeClr val="bg1"/>
                </a:solidFill>
                <a:latin typeface="+mj-lt"/>
                <a:ea typeface="+mj-ea"/>
                <a:cs typeface="+mj-cs"/>
              </a:rPr>
              <a:t>– 7 Days Ahead</a:t>
            </a:r>
          </a:p>
        </p:txBody>
      </p:sp>
      <p:pic>
        <p:nvPicPr>
          <p:cNvPr id="2050" name="Picture 2">
            <a:extLst>
              <a:ext uri="{FF2B5EF4-FFF2-40B4-BE49-F238E27FC236}">
                <a16:creationId xmlns:a16="http://schemas.microsoft.com/office/drawing/2014/main" id="{2BBE1FBA-F8DA-7D14-3AF6-AD8CFCE10E31}"/>
              </a:ext>
            </a:extLst>
          </p:cNvPr>
          <p:cNvPicPr>
            <a:picLocks noChangeAspect="1" noChangeArrowheads="1"/>
          </p:cNvPicPr>
          <p:nvPr/>
        </p:nvPicPr>
        <p:blipFill>
          <a:blip r:embed="rId3"/>
          <a:srcRect/>
          <a:stretch/>
        </p:blipFill>
        <p:spPr bwMode="auto">
          <a:xfrm>
            <a:off x="1675086" y="1401329"/>
            <a:ext cx="8841827" cy="54566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4B4524-100D-AE25-E78D-A533BD3B7E93}"/>
              </a:ext>
            </a:extLst>
          </p:cNvPr>
          <p:cNvSpPr txBox="1"/>
          <p:nvPr/>
        </p:nvSpPr>
        <p:spPr>
          <a:xfrm>
            <a:off x="3005958" y="6331013"/>
            <a:ext cx="6779172"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rtlCol="0">
            <a:spAutoFit/>
          </a:bodyPr>
          <a:lstStyle/>
          <a:p>
            <a:pPr algn="ctr"/>
            <a:r>
              <a:rPr lang="en-US" dirty="0"/>
              <a:t>Annexure 3 has multistep forecast for the other top 5 models</a:t>
            </a:r>
          </a:p>
        </p:txBody>
      </p:sp>
    </p:spTree>
    <p:extLst>
      <p:ext uri="{BB962C8B-B14F-4D97-AF65-F5344CB8AC3E}">
        <p14:creationId xmlns:p14="http://schemas.microsoft.com/office/powerpoint/2010/main" val="3124028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6" descr="Pipette adding DNA sample to a petri dish">
            <a:extLst>
              <a:ext uri="{FF2B5EF4-FFF2-40B4-BE49-F238E27FC236}">
                <a16:creationId xmlns:a16="http://schemas.microsoft.com/office/drawing/2014/main" id="{C9954719-B984-3548-EB2C-9AA81B177ECD}"/>
              </a:ext>
            </a:extLst>
          </p:cNvPr>
          <p:cNvPicPr>
            <a:picLocks noChangeAspect="1"/>
          </p:cNvPicPr>
          <p:nvPr/>
        </p:nvPicPr>
        <p:blipFill rotWithShape="1">
          <a:blip r:embed="rId2">
            <a:alphaModFix amt="60000"/>
          </a:blip>
          <a:srcRect t="25000"/>
          <a:stretch/>
        </p:blipFill>
        <p:spPr>
          <a:xfrm>
            <a:off x="20" y="1"/>
            <a:ext cx="12191980" cy="6857999"/>
          </a:xfrm>
          <a:prstGeom prst="rect">
            <a:avLst/>
          </a:prstGeom>
        </p:spPr>
      </p:pic>
      <p:sp>
        <p:nvSpPr>
          <p:cNvPr id="4" name="Title 3">
            <a:extLst>
              <a:ext uri="{FF2B5EF4-FFF2-40B4-BE49-F238E27FC236}">
                <a16:creationId xmlns:a16="http://schemas.microsoft.com/office/drawing/2014/main" id="{F8A7D0A9-9BFE-849B-D5FB-3B517C405E6C}"/>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Out of Sample Evaluations</a:t>
            </a:r>
          </a:p>
        </p:txBody>
      </p:sp>
      <p:sp>
        <p:nvSpPr>
          <p:cNvPr id="5" name="Text Placeholder 4">
            <a:extLst>
              <a:ext uri="{FF2B5EF4-FFF2-40B4-BE49-F238E27FC236}">
                <a16:creationId xmlns:a16="http://schemas.microsoft.com/office/drawing/2014/main" id="{E9F4D875-3526-3E8E-B7A1-7C5945D5BDBF}"/>
              </a:ext>
            </a:extLst>
          </p:cNvPr>
          <p:cNvSpPr>
            <a:spLocks noGrp="1"/>
          </p:cNvSpPr>
          <p:nvPr>
            <p:ph type="body" idx="1"/>
          </p:nvPr>
        </p:nvSpPr>
        <p:spPr>
          <a:xfrm>
            <a:off x="1198181" y="3514853"/>
            <a:ext cx="9795637" cy="2057043"/>
          </a:xfrm>
        </p:spPr>
        <p:txBody>
          <a:bodyPr vert="horz" lIns="91440" tIns="45720" rIns="91440" bIns="45720" rtlCol="0">
            <a:normAutofit fontScale="85000" lnSpcReduction="20000"/>
          </a:bodyPr>
          <a:lstStyle/>
          <a:p>
            <a:pPr algn="ctr"/>
            <a:endParaRPr lang="en-US" dirty="0">
              <a:solidFill>
                <a:srgbClr val="FFFFFF"/>
              </a:solidFill>
            </a:endParaRPr>
          </a:p>
          <a:p>
            <a:pPr algn="ctr"/>
            <a:r>
              <a:rPr lang="en-US" dirty="0">
                <a:solidFill>
                  <a:srgbClr val="FFFFFF"/>
                </a:solidFill>
              </a:rPr>
              <a:t>Recursive Forecasting Environment</a:t>
            </a:r>
          </a:p>
          <a:p>
            <a:pPr algn="ctr"/>
            <a:r>
              <a:rPr lang="en-US" dirty="0">
                <a:solidFill>
                  <a:srgbClr val="FFFFFF"/>
                </a:solidFill>
              </a:rPr>
              <a:t>Forecast Optimality Tests</a:t>
            </a:r>
          </a:p>
          <a:p>
            <a:pPr algn="ctr"/>
            <a:r>
              <a:rPr lang="en-US" dirty="0">
                <a:solidFill>
                  <a:srgbClr val="FFFFFF"/>
                </a:solidFill>
              </a:rPr>
              <a:t>Assessment of Forecasts</a:t>
            </a:r>
          </a:p>
          <a:p>
            <a:pPr algn="ctr"/>
            <a:r>
              <a:rPr lang="en-US" dirty="0">
                <a:solidFill>
                  <a:srgbClr val="FFFFFF"/>
                </a:solidFill>
              </a:rPr>
              <a:t>Linear Combination models</a:t>
            </a:r>
          </a:p>
          <a:p>
            <a:pPr algn="ctr"/>
            <a:r>
              <a:rPr lang="en-US" dirty="0">
                <a:solidFill>
                  <a:srgbClr val="FFFFFF"/>
                </a:solidFill>
              </a:rPr>
              <a:t>Forecast Visualization</a:t>
            </a:r>
          </a:p>
        </p:txBody>
      </p:sp>
    </p:spTree>
    <p:extLst>
      <p:ext uri="{BB962C8B-B14F-4D97-AF65-F5344CB8AC3E}">
        <p14:creationId xmlns:p14="http://schemas.microsoft.com/office/powerpoint/2010/main" val="217595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D81A-59E4-B2D5-D812-ED65F0AEFA32}"/>
              </a:ext>
            </a:extLst>
          </p:cNvPr>
          <p:cNvSpPr>
            <a:spLocks noGrp="1"/>
          </p:cNvSpPr>
          <p:nvPr>
            <p:ph type="title"/>
          </p:nvPr>
        </p:nvSpPr>
        <p:spPr>
          <a:xfrm>
            <a:off x="494071" y="279093"/>
            <a:ext cx="5374944" cy="1336936"/>
          </a:xfrm>
        </p:spPr>
        <p:txBody>
          <a:bodyPr/>
          <a:lstStyle/>
          <a:p>
            <a:r>
              <a:rPr lang="en-US" dirty="0">
                <a:cs typeface="Calibri Light"/>
              </a:rPr>
              <a:t>Out of Sample Evaluation</a:t>
            </a:r>
            <a:endParaRPr lang="en-US" dirty="0"/>
          </a:p>
        </p:txBody>
      </p:sp>
      <p:sp>
        <p:nvSpPr>
          <p:cNvPr id="20" name="Rectangle 19">
            <a:extLst>
              <a:ext uri="{FF2B5EF4-FFF2-40B4-BE49-F238E27FC236}">
                <a16:creationId xmlns:a16="http://schemas.microsoft.com/office/drawing/2014/main" id="{65670B68-A461-3714-8E3D-5156E63510DD}"/>
              </a:ext>
            </a:extLst>
          </p:cNvPr>
          <p:cNvSpPr/>
          <p:nvPr/>
        </p:nvSpPr>
        <p:spPr>
          <a:xfrm>
            <a:off x="497843" y="1807446"/>
            <a:ext cx="4265953" cy="1524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6" name="Diagram 5">
            <a:extLst>
              <a:ext uri="{FF2B5EF4-FFF2-40B4-BE49-F238E27FC236}">
                <a16:creationId xmlns:a16="http://schemas.microsoft.com/office/drawing/2014/main" id="{88A682CE-3C98-EC4E-2CE4-EB1738A06194}"/>
              </a:ext>
            </a:extLst>
          </p:cNvPr>
          <p:cNvGraphicFramePr>
            <a:graphicFrameLocks/>
          </p:cNvGraphicFramePr>
          <p:nvPr>
            <p:extLst>
              <p:ext uri="{D42A27DB-BD31-4B8C-83A1-F6EECF244321}">
                <p14:modId xmlns:p14="http://schemas.microsoft.com/office/powerpoint/2010/main" val="1091890713"/>
              </p:ext>
            </p:extLst>
          </p:nvPr>
        </p:nvGraphicFramePr>
        <p:xfrm>
          <a:off x="5612524" y="279093"/>
          <a:ext cx="6277689" cy="6319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3">
            <a:extLst>
              <a:ext uri="{FF2B5EF4-FFF2-40B4-BE49-F238E27FC236}">
                <a16:creationId xmlns:a16="http://schemas.microsoft.com/office/drawing/2014/main" id="{1ADE4C73-3702-EFCB-9452-8B9D4618CB5B}"/>
              </a:ext>
            </a:extLst>
          </p:cNvPr>
          <p:cNvGraphicFramePr>
            <a:graphicFrameLocks noGrp="1"/>
          </p:cNvGraphicFramePr>
          <p:nvPr>
            <p:ph sz="half" idx="1"/>
            <p:extLst>
              <p:ext uri="{D42A27DB-BD31-4B8C-83A1-F6EECF244321}">
                <p14:modId xmlns:p14="http://schemas.microsoft.com/office/powerpoint/2010/main" val="3267068244"/>
              </p:ext>
            </p:extLst>
          </p:nvPr>
        </p:nvGraphicFramePr>
        <p:xfrm>
          <a:off x="494072" y="2227569"/>
          <a:ext cx="4265953"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041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3EC14-547F-DAB8-05F2-3DD5CE444A2E}"/>
              </a:ext>
            </a:extLst>
          </p:cNvPr>
          <p:cNvSpPr>
            <a:spLocks noGrp="1"/>
          </p:cNvSpPr>
          <p:nvPr>
            <p:ph type="title" idx="4294967295"/>
          </p:nvPr>
        </p:nvSpPr>
        <p:spPr>
          <a:xfrm>
            <a:off x="368710" y="143899"/>
            <a:ext cx="10515600" cy="1325563"/>
          </a:xfrm>
        </p:spPr>
        <p:txBody>
          <a:bodyPr/>
          <a:lstStyle/>
          <a:p>
            <a:r>
              <a:rPr lang="en-US" dirty="0"/>
              <a:t>Predictive Ability Assessment Outputs</a:t>
            </a:r>
            <a:endParaRPr lang="en-US" dirty="0">
              <a:cs typeface="Calibri Light"/>
            </a:endParaRPr>
          </a:p>
        </p:txBody>
      </p:sp>
      <p:sp>
        <p:nvSpPr>
          <p:cNvPr id="6" name="Rectangle 5">
            <a:extLst>
              <a:ext uri="{FF2B5EF4-FFF2-40B4-BE49-F238E27FC236}">
                <a16:creationId xmlns:a16="http://schemas.microsoft.com/office/drawing/2014/main" id="{81B6B414-0193-46C0-F13F-18D585F8BE07}"/>
              </a:ext>
            </a:extLst>
          </p:cNvPr>
          <p:cNvSpPr/>
          <p:nvPr/>
        </p:nvSpPr>
        <p:spPr>
          <a:xfrm>
            <a:off x="424101" y="1180640"/>
            <a:ext cx="11296017" cy="17702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5" name="Table 7">
            <a:extLst>
              <a:ext uri="{FF2B5EF4-FFF2-40B4-BE49-F238E27FC236}">
                <a16:creationId xmlns:a16="http://schemas.microsoft.com/office/drawing/2014/main" id="{1DED3E4A-D69A-73E2-619E-FCE44E8B2F4D}"/>
              </a:ext>
            </a:extLst>
          </p:cNvPr>
          <p:cNvGraphicFramePr>
            <a:graphicFrameLocks noGrp="1"/>
          </p:cNvGraphicFramePr>
          <p:nvPr>
            <p:extLst>
              <p:ext uri="{D42A27DB-BD31-4B8C-83A1-F6EECF244321}">
                <p14:modId xmlns:p14="http://schemas.microsoft.com/office/powerpoint/2010/main" val="2789578703"/>
              </p:ext>
            </p:extLst>
          </p:nvPr>
        </p:nvGraphicFramePr>
        <p:xfrm>
          <a:off x="612121" y="1859064"/>
          <a:ext cx="11011154" cy="3474720"/>
        </p:xfrm>
        <a:graphic>
          <a:graphicData uri="http://schemas.openxmlformats.org/drawingml/2006/table">
            <a:tbl>
              <a:tblPr firstRow="1">
                <a:tableStyleId>{F2DE63D5-997A-4646-A377-4702673A728D}</a:tableStyleId>
              </a:tblPr>
              <a:tblGrid>
                <a:gridCol w="2840181">
                  <a:extLst>
                    <a:ext uri="{9D8B030D-6E8A-4147-A177-3AD203B41FA5}">
                      <a16:colId xmlns:a16="http://schemas.microsoft.com/office/drawing/2014/main" val="692483681"/>
                    </a:ext>
                  </a:extLst>
                </a:gridCol>
                <a:gridCol w="1373883">
                  <a:extLst>
                    <a:ext uri="{9D8B030D-6E8A-4147-A177-3AD203B41FA5}">
                      <a16:colId xmlns:a16="http://schemas.microsoft.com/office/drawing/2014/main" val="4068556593"/>
                    </a:ext>
                  </a:extLst>
                </a:gridCol>
                <a:gridCol w="1415142">
                  <a:extLst>
                    <a:ext uri="{9D8B030D-6E8A-4147-A177-3AD203B41FA5}">
                      <a16:colId xmlns:a16="http://schemas.microsoft.com/office/drawing/2014/main" val="2032122976"/>
                    </a:ext>
                  </a:extLst>
                </a:gridCol>
                <a:gridCol w="1256805">
                  <a:extLst>
                    <a:ext uri="{9D8B030D-6E8A-4147-A177-3AD203B41FA5}">
                      <a16:colId xmlns:a16="http://schemas.microsoft.com/office/drawing/2014/main" val="1980007910"/>
                    </a:ext>
                  </a:extLst>
                </a:gridCol>
                <a:gridCol w="1390711">
                  <a:extLst>
                    <a:ext uri="{9D8B030D-6E8A-4147-A177-3AD203B41FA5}">
                      <a16:colId xmlns:a16="http://schemas.microsoft.com/office/drawing/2014/main" val="3095661198"/>
                    </a:ext>
                  </a:extLst>
                </a:gridCol>
                <a:gridCol w="1367216">
                  <a:extLst>
                    <a:ext uri="{9D8B030D-6E8A-4147-A177-3AD203B41FA5}">
                      <a16:colId xmlns:a16="http://schemas.microsoft.com/office/drawing/2014/main" val="2760278040"/>
                    </a:ext>
                  </a:extLst>
                </a:gridCol>
                <a:gridCol w="1367216">
                  <a:extLst>
                    <a:ext uri="{9D8B030D-6E8A-4147-A177-3AD203B41FA5}">
                      <a16:colId xmlns:a16="http://schemas.microsoft.com/office/drawing/2014/main" val="2983170868"/>
                    </a:ext>
                  </a:extLst>
                </a:gridCol>
              </a:tblGrid>
              <a:tr h="210312">
                <a:tc>
                  <a:txBody>
                    <a:bodyPr/>
                    <a:lstStyle/>
                    <a:p>
                      <a:r>
                        <a:rPr lang="en-US" dirty="0"/>
                        <a:t>Model</a:t>
                      </a:r>
                    </a:p>
                  </a:txBody>
                  <a:tcPr/>
                </a:tc>
                <a:tc>
                  <a:txBody>
                    <a:bodyPr/>
                    <a:lstStyle/>
                    <a:p>
                      <a:r>
                        <a:rPr lang="en-US" dirty="0"/>
                        <a:t>MSE</a:t>
                      </a:r>
                    </a:p>
                  </a:txBody>
                  <a:tcPr/>
                </a:tc>
                <a:tc>
                  <a:txBody>
                    <a:bodyPr/>
                    <a:lstStyle/>
                    <a:p>
                      <a:r>
                        <a:rPr lang="en-US" dirty="0"/>
                        <a:t>ME</a:t>
                      </a:r>
                    </a:p>
                  </a:txBody>
                  <a:tcPr/>
                </a:tc>
                <a:tc>
                  <a:txBody>
                    <a:bodyPr/>
                    <a:lstStyle/>
                    <a:p>
                      <a:r>
                        <a:rPr lang="en-US" dirty="0"/>
                        <a:t>RMSE</a:t>
                      </a:r>
                    </a:p>
                  </a:txBody>
                  <a:tcPr/>
                </a:tc>
                <a:tc>
                  <a:txBody>
                    <a:bodyPr/>
                    <a:lstStyle/>
                    <a:p>
                      <a:r>
                        <a:rPr lang="en-US" dirty="0"/>
                        <a:t>MAE</a:t>
                      </a:r>
                    </a:p>
                  </a:txBody>
                  <a:tcPr/>
                </a:tc>
                <a:tc>
                  <a:txBody>
                    <a:bodyPr/>
                    <a:lstStyle/>
                    <a:p>
                      <a:r>
                        <a:rPr lang="en-US" dirty="0"/>
                        <a:t>MPE</a:t>
                      </a:r>
                    </a:p>
                  </a:txBody>
                  <a:tcPr/>
                </a:tc>
                <a:tc>
                  <a:txBody>
                    <a:bodyPr/>
                    <a:lstStyle/>
                    <a:p>
                      <a:pPr lvl="0">
                        <a:buNone/>
                      </a:pPr>
                      <a:r>
                        <a:rPr lang="en-US" dirty="0"/>
                        <a:t>MAPE</a:t>
                      </a:r>
                    </a:p>
                  </a:txBody>
                  <a:tcPr/>
                </a:tc>
                <a:extLst>
                  <a:ext uri="{0D108BD9-81ED-4DB2-BD59-A6C34878D82A}">
                    <a16:rowId xmlns:a16="http://schemas.microsoft.com/office/drawing/2014/main" val="2374989918"/>
                  </a:ext>
                </a:extLst>
              </a:tr>
              <a:tr h="210312">
                <a:tc>
                  <a:txBody>
                    <a:bodyPr/>
                    <a:lstStyle/>
                    <a:p>
                      <a:pPr lvl="0" algn="l">
                        <a:buNone/>
                      </a:pPr>
                      <a:r>
                        <a:rPr lang="en-US" sz="1800" u="none" strike="noStrike" dirty="0">
                          <a:effectLst/>
                        </a:rPr>
                        <a:t>Model 1</a:t>
                      </a:r>
                    </a:p>
                    <a:p>
                      <a:pPr lvl="0" algn="l">
                        <a:buNone/>
                      </a:pPr>
                      <a:r>
                        <a:rPr lang="en-US" sz="1800" u="none" strike="noStrike" dirty="0">
                          <a:effectLst/>
                        </a:rPr>
                        <a:t>SARMA (7,0,0)(0,0,4)[7]</a:t>
                      </a:r>
                    </a:p>
                  </a:txBody>
                  <a:tcPr/>
                </a:tc>
                <a:tc>
                  <a:txBody>
                    <a:bodyPr/>
                    <a:lstStyle/>
                    <a:p>
                      <a:pPr lvl="0">
                        <a:buNone/>
                      </a:pPr>
                      <a:r>
                        <a:rPr lang="en-US" sz="1800" u="none" strike="noStrike" kern="1200" noProof="0" dirty="0">
                          <a:effectLst/>
                        </a:rPr>
                        <a:t>0.02670103</a:t>
                      </a:r>
                      <a:endParaRPr lang="en-US" sz="1800" u="none" strike="noStrike" kern="1200" dirty="0">
                        <a:effectLst/>
                      </a:endParaRPr>
                    </a:p>
                  </a:txBody>
                  <a:tcPr/>
                </a:tc>
                <a:tc>
                  <a:txBody>
                    <a:bodyPr/>
                    <a:lstStyle/>
                    <a:p>
                      <a:pPr lvl="0">
                        <a:buNone/>
                      </a:pPr>
                      <a:r>
                        <a:rPr lang="en-US" sz="1800" u="none" strike="noStrike" kern="1200" noProof="0" dirty="0">
                          <a:effectLst/>
                        </a:rPr>
                        <a:t>0.05941091  </a:t>
                      </a:r>
                    </a:p>
                  </a:txBody>
                  <a:tcPr/>
                </a:tc>
                <a:tc>
                  <a:txBody>
                    <a:bodyPr/>
                    <a:lstStyle/>
                    <a:p>
                      <a:pPr lvl="0">
                        <a:buNone/>
                      </a:pPr>
                      <a:r>
                        <a:rPr lang="en-US" sz="1800" u="none" strike="noStrike" kern="1200" noProof="0" dirty="0">
                          <a:effectLst/>
                        </a:rPr>
                        <a:t>0.1634045</a:t>
                      </a:r>
                      <a:endParaRPr lang="en-US" sz="1800" u="none" strike="noStrike" kern="1200" dirty="0">
                        <a:effectLst/>
                      </a:endParaRPr>
                    </a:p>
                  </a:txBody>
                  <a:tcPr/>
                </a:tc>
                <a:tc>
                  <a:txBody>
                    <a:bodyPr/>
                    <a:lstStyle/>
                    <a:p>
                      <a:pPr lvl="0">
                        <a:buNone/>
                      </a:pPr>
                      <a:r>
                        <a:rPr lang="en-US" sz="1800" u="none" strike="noStrike" kern="1200" noProof="0" dirty="0">
                          <a:effectLst/>
                        </a:rPr>
                        <a:t>0.1264254</a:t>
                      </a:r>
                      <a:endParaRPr lang="en-US" sz="1800" u="none" strike="noStrike" kern="1200" dirty="0">
                        <a:effectLst/>
                      </a:endParaRPr>
                    </a:p>
                  </a:txBody>
                  <a:tcPr/>
                </a:tc>
                <a:tc>
                  <a:txBody>
                    <a:bodyPr/>
                    <a:lstStyle/>
                    <a:p>
                      <a:pPr lvl="0">
                        <a:buNone/>
                      </a:pPr>
                      <a:r>
                        <a:rPr lang="en-US" sz="1800" u="none" strike="noStrike" kern="1200" noProof="0" dirty="0">
                          <a:effectLst/>
                        </a:rPr>
                        <a:t>1.499267</a:t>
                      </a:r>
                      <a:endParaRPr lang="en-US" sz="1800" u="none" strike="noStrike" kern="1200" dirty="0">
                        <a:effectLst/>
                      </a:endParaRPr>
                    </a:p>
                  </a:txBody>
                  <a:tcPr/>
                </a:tc>
                <a:tc>
                  <a:txBody>
                    <a:bodyPr/>
                    <a:lstStyle/>
                    <a:p>
                      <a:pPr lvl="0">
                        <a:buNone/>
                      </a:pPr>
                      <a:r>
                        <a:rPr lang="en-US" sz="1800" u="none" strike="noStrike" kern="1200" noProof="0" dirty="0">
                          <a:effectLst/>
                        </a:rPr>
                        <a:t>3.675692</a:t>
                      </a:r>
                      <a:endParaRPr lang="en-US" sz="1800" u="none" strike="noStrike" kern="1200" dirty="0">
                        <a:effectLst/>
                      </a:endParaRPr>
                    </a:p>
                  </a:txBody>
                  <a:tcPr/>
                </a:tc>
                <a:extLst>
                  <a:ext uri="{0D108BD9-81ED-4DB2-BD59-A6C34878D82A}">
                    <a16:rowId xmlns:a16="http://schemas.microsoft.com/office/drawing/2014/main" val="2380688906"/>
                  </a:ext>
                </a:extLst>
              </a:tr>
              <a:tr h="210312">
                <a:tc>
                  <a:txBody>
                    <a:bodyPr/>
                    <a:lstStyle/>
                    <a:p>
                      <a:pPr lvl="0" algn="l">
                        <a:buNone/>
                      </a:pPr>
                      <a:r>
                        <a:rPr lang="en-US" sz="1800" u="none" strike="noStrike" dirty="0">
                          <a:effectLst/>
                        </a:rPr>
                        <a:t>Model 2</a:t>
                      </a:r>
                    </a:p>
                    <a:p>
                      <a:pPr lvl="0" algn="l">
                        <a:buNone/>
                      </a:pPr>
                      <a:r>
                        <a:rPr lang="en-US" sz="1800" u="none" strike="noStrike" dirty="0">
                          <a:effectLst/>
                        </a:rPr>
                        <a:t>SARMA (7,0,0)(0,0,1)[7]</a:t>
                      </a:r>
                    </a:p>
                  </a:txBody>
                  <a:tcPr/>
                </a:tc>
                <a:tc>
                  <a:txBody>
                    <a:bodyPr/>
                    <a:lstStyle/>
                    <a:p>
                      <a:pPr lvl="0">
                        <a:buNone/>
                      </a:pPr>
                      <a:r>
                        <a:rPr lang="en-US" sz="1800" u="none" strike="noStrike" kern="1200" noProof="0" dirty="0">
                          <a:effectLst/>
                        </a:rPr>
                        <a:t>0.01878746</a:t>
                      </a:r>
                      <a:endParaRPr lang="en-US" sz="1800" u="none" strike="noStrike" kern="1200" dirty="0">
                        <a:effectLst/>
                      </a:endParaRPr>
                    </a:p>
                  </a:txBody>
                  <a:tcPr/>
                </a:tc>
                <a:tc>
                  <a:txBody>
                    <a:bodyPr/>
                    <a:lstStyle/>
                    <a:p>
                      <a:pPr lvl="0">
                        <a:buNone/>
                      </a:pPr>
                      <a:r>
                        <a:rPr lang="en-US" sz="1800" u="none" strike="noStrike" kern="1200" noProof="0" dirty="0">
                          <a:effectLst/>
                        </a:rPr>
                        <a:t>0.04820287 </a:t>
                      </a:r>
                    </a:p>
                  </a:txBody>
                  <a:tcPr/>
                </a:tc>
                <a:tc>
                  <a:txBody>
                    <a:bodyPr/>
                    <a:lstStyle/>
                    <a:p>
                      <a:pPr lvl="0">
                        <a:buNone/>
                      </a:pPr>
                      <a:r>
                        <a:rPr lang="en-US" sz="1800" u="none" strike="noStrike" kern="1200" noProof="0" dirty="0">
                          <a:effectLst/>
                        </a:rPr>
                        <a:t>0.1370673</a:t>
                      </a:r>
                      <a:endParaRPr lang="en-US" sz="1800" u="none" strike="noStrike" kern="1200" dirty="0">
                        <a:effectLst/>
                      </a:endParaRPr>
                    </a:p>
                  </a:txBody>
                  <a:tcPr/>
                </a:tc>
                <a:tc>
                  <a:txBody>
                    <a:bodyPr/>
                    <a:lstStyle/>
                    <a:p>
                      <a:pPr lvl="0">
                        <a:buNone/>
                      </a:pPr>
                      <a:r>
                        <a:rPr lang="en-US" sz="1800" u="none" strike="noStrike" kern="1200" noProof="0" dirty="0">
                          <a:effectLst/>
                        </a:rPr>
                        <a:t>0.1071776</a:t>
                      </a:r>
                      <a:endParaRPr lang="en-US" sz="1800" u="none" strike="noStrike" kern="1200" dirty="0">
                        <a:effectLst/>
                      </a:endParaRPr>
                    </a:p>
                  </a:txBody>
                  <a:tcPr/>
                </a:tc>
                <a:tc>
                  <a:txBody>
                    <a:bodyPr/>
                    <a:lstStyle/>
                    <a:p>
                      <a:pPr lvl="0">
                        <a:buNone/>
                      </a:pPr>
                      <a:r>
                        <a:rPr lang="en-US" sz="1800" u="none" strike="noStrike" kern="1200" noProof="0" dirty="0">
                          <a:effectLst/>
                        </a:rPr>
                        <a:t>1.19126</a:t>
                      </a:r>
                      <a:endParaRPr lang="en-US" sz="1800" u="none" strike="noStrike" kern="1200" dirty="0">
                        <a:effectLst/>
                      </a:endParaRPr>
                    </a:p>
                  </a:txBody>
                  <a:tcPr/>
                </a:tc>
                <a:tc>
                  <a:txBody>
                    <a:bodyPr/>
                    <a:lstStyle/>
                    <a:p>
                      <a:pPr lvl="0" algn="l">
                        <a:lnSpc>
                          <a:spcPct val="100000"/>
                        </a:lnSpc>
                        <a:spcBef>
                          <a:spcPts val="0"/>
                        </a:spcBef>
                        <a:spcAft>
                          <a:spcPts val="0"/>
                        </a:spcAft>
                        <a:buNone/>
                      </a:pPr>
                      <a:r>
                        <a:rPr lang="en-US" sz="1800" u="none" strike="noStrike" kern="1200" noProof="0" dirty="0">
                          <a:effectLst/>
                        </a:rPr>
                        <a:t>3.120265</a:t>
                      </a:r>
                    </a:p>
                  </a:txBody>
                  <a:tcPr/>
                </a:tc>
                <a:extLst>
                  <a:ext uri="{0D108BD9-81ED-4DB2-BD59-A6C34878D82A}">
                    <a16:rowId xmlns:a16="http://schemas.microsoft.com/office/drawing/2014/main" val="2790217380"/>
                  </a:ext>
                </a:extLst>
              </a:tr>
              <a:tr h="210312">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Model 3 = ARMA (6,1,0)</a:t>
                      </a: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0.01605916</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0.001266935</a:t>
                      </a: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0.1267247</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0.09687102</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-0.1688755</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2.883118</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1113198216"/>
                  </a:ext>
                </a:extLst>
              </a:tr>
              <a:tr h="210312">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Model 4 =  ARMA(6,1,1)</a:t>
                      </a:r>
                      <a:endParaRPr lang="en-US" sz="1800" u="none" strike="noStrike" kern="120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0.01643544</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0.001367634</a:t>
                      </a: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0.1282008</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0.09796088</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-0.1673004</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lnSpc>
                          <a:spcPct val="100000"/>
                        </a:lnSpc>
                        <a:spcBef>
                          <a:spcPts val="0"/>
                        </a:spcBef>
                        <a:spcAft>
                          <a:spcPts val="0"/>
                        </a:spcAft>
                        <a:buNone/>
                      </a:pPr>
                      <a:r>
                        <a:rPr lang="en-US" sz="1800" u="none" strike="noStrike" kern="1200" noProof="0" dirty="0">
                          <a:solidFill>
                            <a:schemeClr val="tx1"/>
                          </a:solidFill>
                          <a:effectLst/>
                          <a:latin typeface="+mn-lt"/>
                          <a:ea typeface="+mn-ea"/>
                          <a:cs typeface="+mn-cs"/>
                        </a:rPr>
                        <a:t>2.914466</a:t>
                      </a:r>
                    </a:p>
                  </a:txBody>
                  <a:tcPr>
                    <a:solidFill>
                      <a:schemeClr val="accent6">
                        <a:lumMod val="20000"/>
                        <a:lumOff val="80000"/>
                      </a:schemeClr>
                    </a:solidFill>
                  </a:tcPr>
                </a:tc>
                <a:extLst>
                  <a:ext uri="{0D108BD9-81ED-4DB2-BD59-A6C34878D82A}">
                    <a16:rowId xmlns:a16="http://schemas.microsoft.com/office/drawing/2014/main" val="3248877080"/>
                  </a:ext>
                </a:extLst>
              </a:tr>
              <a:tr h="210312">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Model 5 = ARMA(2,1,2)</a:t>
                      </a:r>
                      <a:endParaRPr lang="en-US" sz="1800" u="none" strike="noStrike" kern="120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0.013016</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-0.03837299 </a:t>
                      </a: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0.1140877</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0.08870377</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a:t>
                      </a:r>
                      <a:r>
                        <a:rPr lang="en-US" sz="1800" u="none" strike="noStrike" kern="1200" noProof="0" dirty="0">
                          <a:solidFill>
                            <a:schemeClr val="tx1"/>
                          </a:solidFill>
                          <a:effectLst/>
                          <a:latin typeface="+mn-lt"/>
                          <a:ea typeface="+mn-ea"/>
                          <a:cs typeface="+mn-cs"/>
                        </a:rPr>
                        <a:t>1.336391</a:t>
                      </a:r>
                      <a:endParaRPr lang="en-US" sz="1800" u="none" strike="noStrike" kern="1200" dirty="0">
                        <a:solidFill>
                          <a:schemeClr val="tx1"/>
                        </a:solidFill>
                        <a:effectLst/>
                        <a:latin typeface="+mn-lt"/>
                        <a:ea typeface="+mn-ea"/>
                        <a:cs typeface="+mn-cs"/>
                      </a:endParaRPr>
                    </a:p>
                  </a:txBody>
                  <a:tcPr>
                    <a:solidFill>
                      <a:schemeClr val="accent6">
                        <a:lumMod val="20000"/>
                        <a:lumOff val="80000"/>
                      </a:schemeClr>
                    </a:solidFill>
                  </a:tcPr>
                </a:tc>
                <a:tc>
                  <a:txBody>
                    <a:bodyPr/>
                    <a:lstStyle/>
                    <a:p>
                      <a:pPr marL="0" lvl="0" algn="l" defTabSz="914400" rtl="0" eaLnBrk="1" latinLnBrk="0" hangingPunct="1">
                        <a:lnSpc>
                          <a:spcPct val="100000"/>
                        </a:lnSpc>
                        <a:spcBef>
                          <a:spcPts val="0"/>
                        </a:spcBef>
                        <a:spcAft>
                          <a:spcPts val="0"/>
                        </a:spcAft>
                        <a:buNone/>
                      </a:pPr>
                      <a:r>
                        <a:rPr lang="en-US" sz="1800" u="none" strike="noStrike" kern="1200" noProof="0" dirty="0">
                          <a:solidFill>
                            <a:schemeClr val="tx1"/>
                          </a:solidFill>
                          <a:effectLst/>
                          <a:latin typeface="+mn-lt"/>
                          <a:ea typeface="+mn-ea"/>
                          <a:cs typeface="+mn-cs"/>
                        </a:rPr>
                        <a:t>2.6858</a:t>
                      </a:r>
                    </a:p>
                  </a:txBody>
                  <a:tcPr>
                    <a:solidFill>
                      <a:schemeClr val="accent6">
                        <a:lumMod val="20000"/>
                        <a:lumOff val="80000"/>
                      </a:schemeClr>
                    </a:solidFill>
                  </a:tcPr>
                </a:tc>
                <a:extLst>
                  <a:ext uri="{0D108BD9-81ED-4DB2-BD59-A6C34878D82A}">
                    <a16:rowId xmlns:a16="http://schemas.microsoft.com/office/drawing/2014/main" val="2716908225"/>
                  </a:ext>
                </a:extLst>
              </a:tr>
              <a:tr h="210312">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Naïve Model</a:t>
                      </a: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0.06972841</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0.001369918</a:t>
                      </a: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0.2640614</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0.1928634</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-0.2490005</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5.621549</a:t>
                      </a:r>
                      <a:endParaRPr lang="en-US" sz="1800" u="none" strike="noStrike" kern="1200" dirty="0">
                        <a:solidFill>
                          <a:schemeClr val="tx1"/>
                        </a:solidFill>
                        <a:effectLst/>
                        <a:latin typeface="+mn-lt"/>
                        <a:ea typeface="+mn-ea"/>
                        <a:cs typeface="+mn-cs"/>
                      </a:endParaRPr>
                    </a:p>
                  </a:txBody>
                  <a:tcPr/>
                </a:tc>
                <a:extLst>
                  <a:ext uri="{0D108BD9-81ED-4DB2-BD59-A6C34878D82A}">
                    <a16:rowId xmlns:a16="http://schemas.microsoft.com/office/drawing/2014/main" val="3805811929"/>
                  </a:ext>
                </a:extLst>
              </a:tr>
              <a:tr h="210312">
                <a:tc>
                  <a:txBody>
                    <a:bodyPr/>
                    <a:lstStyle/>
                    <a:p>
                      <a:pPr marL="0" lvl="0" algn="l" defTabSz="914400" rtl="0" eaLnBrk="1" latinLnBrk="0" hangingPunct="1">
                        <a:buNone/>
                      </a:pPr>
                      <a:r>
                        <a:rPr lang="en-US" sz="1800" u="none" strike="noStrike" kern="1200" dirty="0">
                          <a:solidFill>
                            <a:schemeClr val="tx1"/>
                          </a:solidFill>
                          <a:effectLst/>
                          <a:latin typeface="+mn-lt"/>
                          <a:ea typeface="+mn-ea"/>
                          <a:cs typeface="+mn-cs"/>
                        </a:rPr>
                        <a:t>Simple Average Model</a:t>
                      </a: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0.1097014</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0.01598162  </a:t>
                      </a: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0.331212</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0.2437092</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buNone/>
                      </a:pPr>
                      <a:r>
                        <a:rPr lang="en-US" sz="1800" u="none" strike="noStrike" kern="1200" noProof="0" dirty="0">
                          <a:solidFill>
                            <a:schemeClr val="tx1"/>
                          </a:solidFill>
                          <a:effectLst/>
                          <a:latin typeface="+mn-lt"/>
                          <a:ea typeface="+mn-ea"/>
                          <a:cs typeface="+mn-cs"/>
                        </a:rPr>
                        <a:t>-0.1190842</a:t>
                      </a:r>
                      <a:endParaRPr lang="en-US" sz="1800" u="none" strike="noStrike" kern="1200" dirty="0">
                        <a:solidFill>
                          <a:schemeClr val="tx1"/>
                        </a:solidFill>
                        <a:effectLst/>
                        <a:latin typeface="+mn-lt"/>
                        <a:ea typeface="+mn-ea"/>
                        <a:cs typeface="+mn-cs"/>
                      </a:endParaRPr>
                    </a:p>
                  </a:txBody>
                  <a:tcPr/>
                </a:tc>
                <a:tc>
                  <a:txBody>
                    <a:bodyPr/>
                    <a:lstStyle/>
                    <a:p>
                      <a:pPr marL="0" lvl="0" algn="l" defTabSz="914400" rtl="0" eaLnBrk="1" latinLnBrk="0" hangingPunct="1">
                        <a:lnSpc>
                          <a:spcPct val="100000"/>
                        </a:lnSpc>
                        <a:spcBef>
                          <a:spcPts val="0"/>
                        </a:spcBef>
                        <a:spcAft>
                          <a:spcPts val="0"/>
                        </a:spcAft>
                        <a:buNone/>
                      </a:pPr>
                      <a:r>
                        <a:rPr lang="en-US" sz="1800" u="none" strike="noStrike" kern="1200" noProof="0" dirty="0">
                          <a:solidFill>
                            <a:schemeClr val="tx1"/>
                          </a:solidFill>
                          <a:effectLst/>
                          <a:latin typeface="+mn-lt"/>
                          <a:ea typeface="+mn-ea"/>
                          <a:cs typeface="+mn-cs"/>
                        </a:rPr>
                        <a:t>7.071301</a:t>
                      </a:r>
                    </a:p>
                  </a:txBody>
                  <a:tcPr/>
                </a:tc>
                <a:extLst>
                  <a:ext uri="{0D108BD9-81ED-4DB2-BD59-A6C34878D82A}">
                    <a16:rowId xmlns:a16="http://schemas.microsoft.com/office/drawing/2014/main" val="3767277087"/>
                  </a:ext>
                </a:extLst>
              </a:tr>
            </a:tbl>
          </a:graphicData>
        </a:graphic>
      </p:graphicFrame>
      <p:sp>
        <p:nvSpPr>
          <p:cNvPr id="9" name="TextBox 8">
            <a:extLst>
              <a:ext uri="{FF2B5EF4-FFF2-40B4-BE49-F238E27FC236}">
                <a16:creationId xmlns:a16="http://schemas.microsoft.com/office/drawing/2014/main" id="{ADDC04ED-4C8F-3F4D-8251-CCDC50720E63}"/>
              </a:ext>
            </a:extLst>
          </p:cNvPr>
          <p:cNvSpPr txBox="1"/>
          <p:nvPr/>
        </p:nvSpPr>
        <p:spPr>
          <a:xfrm>
            <a:off x="2709075" y="5984650"/>
            <a:ext cx="6779172" cy="3693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lIns="91440" tIns="45720" rIns="91440" bIns="45720" rtlCol="0" anchor="t">
            <a:spAutoFit/>
          </a:bodyPr>
          <a:lstStyle/>
          <a:p>
            <a:pPr algn="ctr"/>
            <a:r>
              <a:rPr lang="en-US" dirty="0"/>
              <a:t>Annexure 2a has details on all the metrics presented here</a:t>
            </a:r>
          </a:p>
        </p:txBody>
      </p:sp>
    </p:spTree>
    <p:extLst>
      <p:ext uri="{BB962C8B-B14F-4D97-AF65-F5344CB8AC3E}">
        <p14:creationId xmlns:p14="http://schemas.microsoft.com/office/powerpoint/2010/main" val="1309993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D5A30-7E65-E4BF-ADBB-937DEE5D6E1D}"/>
              </a:ext>
            </a:extLst>
          </p:cNvPr>
          <p:cNvSpPr>
            <a:spLocks noGrp="1"/>
          </p:cNvSpPr>
          <p:nvPr>
            <p:ph type="title"/>
          </p:nvPr>
        </p:nvSpPr>
        <p:spPr>
          <a:xfrm>
            <a:off x="0" y="643467"/>
            <a:ext cx="12192000" cy="744836"/>
          </a:xfrm>
          <a:solidFill>
            <a:srgbClr val="FFC000"/>
          </a:solidFill>
        </p:spPr>
        <p:txBody>
          <a:bodyPr vert="horz" lIns="91440" tIns="45720" rIns="91440" bIns="45720" rtlCol="0" anchor="ctr">
            <a:normAutofit/>
          </a:bodyPr>
          <a:lstStyle/>
          <a:p>
            <a:pPr algn="ctr"/>
            <a:r>
              <a:rPr lang="en-US" kern="1200">
                <a:solidFill>
                  <a:schemeClr val="bg1"/>
                </a:solidFill>
                <a:latin typeface="+mj-lt"/>
                <a:ea typeface="+mj-ea"/>
                <a:cs typeface="+mj-cs"/>
              </a:rPr>
              <a:t>Out of </a:t>
            </a:r>
            <a:r>
              <a:rPr lang="en-US">
                <a:solidFill>
                  <a:schemeClr val="bg1"/>
                </a:solidFill>
              </a:rPr>
              <a:t>Sample</a:t>
            </a:r>
            <a:r>
              <a:rPr lang="en-US" kern="1200">
                <a:solidFill>
                  <a:schemeClr val="bg1"/>
                </a:solidFill>
                <a:latin typeface="+mj-lt"/>
                <a:ea typeface="+mj-ea"/>
                <a:cs typeface="+mj-cs"/>
              </a:rPr>
              <a:t> Evaluation</a:t>
            </a:r>
            <a:r>
              <a:rPr lang="en-US">
                <a:solidFill>
                  <a:schemeClr val="bg1"/>
                </a:solidFill>
              </a:rPr>
              <a:t> Results</a:t>
            </a:r>
            <a:endParaRPr lang="en-US" kern="1200">
              <a:solidFill>
                <a:schemeClr val="bg1"/>
              </a:solidFill>
              <a:latin typeface="+mj-lt"/>
              <a:ea typeface="+mj-ea"/>
              <a:cs typeface="+mj-cs"/>
            </a:endParaRPr>
          </a:p>
        </p:txBody>
      </p:sp>
      <p:graphicFrame>
        <p:nvGraphicFramePr>
          <p:cNvPr id="4" name="Table 4">
            <a:extLst>
              <a:ext uri="{FF2B5EF4-FFF2-40B4-BE49-F238E27FC236}">
                <a16:creationId xmlns:a16="http://schemas.microsoft.com/office/drawing/2014/main" id="{9E99625D-424B-EB91-21BC-7392E9D3DAB9}"/>
              </a:ext>
            </a:extLst>
          </p:cNvPr>
          <p:cNvGraphicFramePr>
            <a:graphicFrameLocks noGrp="1"/>
          </p:cNvGraphicFramePr>
          <p:nvPr>
            <p:ph idx="1"/>
            <p:extLst>
              <p:ext uri="{D42A27DB-BD31-4B8C-83A1-F6EECF244321}">
                <p14:modId xmlns:p14="http://schemas.microsoft.com/office/powerpoint/2010/main" val="3745896402"/>
              </p:ext>
            </p:extLst>
          </p:nvPr>
        </p:nvGraphicFramePr>
        <p:xfrm>
          <a:off x="730202" y="1757752"/>
          <a:ext cx="10731596" cy="3905101"/>
        </p:xfrm>
        <a:graphic>
          <a:graphicData uri="http://schemas.openxmlformats.org/drawingml/2006/table">
            <a:tbl>
              <a:tblPr firstRow="1" bandRow="1">
                <a:tableStyleId>{F2DE63D5-997A-4646-A377-4702673A728D}</a:tableStyleId>
              </a:tblPr>
              <a:tblGrid>
                <a:gridCol w="2779792">
                  <a:extLst>
                    <a:ext uri="{9D8B030D-6E8A-4147-A177-3AD203B41FA5}">
                      <a16:colId xmlns:a16="http://schemas.microsoft.com/office/drawing/2014/main" val="2382977611"/>
                    </a:ext>
                  </a:extLst>
                </a:gridCol>
                <a:gridCol w="1382908">
                  <a:extLst>
                    <a:ext uri="{9D8B030D-6E8A-4147-A177-3AD203B41FA5}">
                      <a16:colId xmlns:a16="http://schemas.microsoft.com/office/drawing/2014/main" val="580476715"/>
                    </a:ext>
                  </a:extLst>
                </a:gridCol>
                <a:gridCol w="1435220">
                  <a:extLst>
                    <a:ext uri="{9D8B030D-6E8A-4147-A177-3AD203B41FA5}">
                      <a16:colId xmlns:a16="http://schemas.microsoft.com/office/drawing/2014/main" val="3744440345"/>
                    </a:ext>
                  </a:extLst>
                </a:gridCol>
                <a:gridCol w="1909948">
                  <a:extLst>
                    <a:ext uri="{9D8B030D-6E8A-4147-A177-3AD203B41FA5}">
                      <a16:colId xmlns:a16="http://schemas.microsoft.com/office/drawing/2014/main" val="1174060260"/>
                    </a:ext>
                  </a:extLst>
                </a:gridCol>
                <a:gridCol w="1490422">
                  <a:extLst>
                    <a:ext uri="{9D8B030D-6E8A-4147-A177-3AD203B41FA5}">
                      <a16:colId xmlns:a16="http://schemas.microsoft.com/office/drawing/2014/main" val="3546024576"/>
                    </a:ext>
                  </a:extLst>
                </a:gridCol>
                <a:gridCol w="1733306">
                  <a:extLst>
                    <a:ext uri="{9D8B030D-6E8A-4147-A177-3AD203B41FA5}">
                      <a16:colId xmlns:a16="http://schemas.microsoft.com/office/drawing/2014/main" val="2431558044"/>
                    </a:ext>
                  </a:extLst>
                </a:gridCol>
              </a:tblGrid>
              <a:tr h="294958">
                <a:tc rowSpan="2">
                  <a:txBody>
                    <a:bodyPr/>
                    <a:lstStyle/>
                    <a:p>
                      <a:r>
                        <a:rPr lang="en-US" sz="2000" dirty="0"/>
                        <a:t>Model Name</a:t>
                      </a:r>
                    </a:p>
                  </a:txBody>
                  <a:tcPr marL="134072" marR="134072" marT="67036" marB="67036"/>
                </a:tc>
                <a:tc gridSpan="2">
                  <a:txBody>
                    <a:bodyPr/>
                    <a:lstStyle/>
                    <a:p>
                      <a:pPr algn="ctr"/>
                      <a:r>
                        <a:rPr lang="en-US" sz="2000" dirty="0"/>
                        <a:t>MPE Test</a:t>
                      </a:r>
                    </a:p>
                  </a:txBody>
                  <a:tcPr marL="134072" marR="134072" marT="67036" marB="67036"/>
                </a:tc>
                <a:tc hMerge="1">
                  <a:txBody>
                    <a:bodyPr/>
                    <a:lstStyle/>
                    <a:p>
                      <a:r>
                        <a:rPr lang="en-US" sz="2000" err="1"/>
                        <a:t>Mpe</a:t>
                      </a:r>
                      <a:r>
                        <a:rPr lang="en-US" sz="2000"/>
                        <a:t> Test</a:t>
                      </a:r>
                    </a:p>
                  </a:txBody>
                  <a:tcPr marL="134072" marR="134072" marT="67036" marB="67036"/>
                </a:tc>
                <a:tc gridSpan="2">
                  <a:txBody>
                    <a:bodyPr/>
                    <a:lstStyle/>
                    <a:p>
                      <a:pPr algn="ctr"/>
                      <a:r>
                        <a:rPr lang="en-US" sz="2000" dirty="0"/>
                        <a:t>IET Test</a:t>
                      </a:r>
                    </a:p>
                  </a:txBody>
                  <a:tcPr marL="134072" marR="134072" marT="67036" marB="67036"/>
                </a:tc>
                <a:tc hMerge="1">
                  <a:txBody>
                    <a:bodyPr/>
                    <a:lstStyle/>
                    <a:p>
                      <a:r>
                        <a:rPr lang="en-US" sz="2000"/>
                        <a:t>IET Test</a:t>
                      </a:r>
                    </a:p>
                  </a:txBody>
                  <a:tcPr marL="134072" marR="134072" marT="67036" marB="67036"/>
                </a:tc>
                <a:tc rowSpan="2">
                  <a:txBody>
                    <a:bodyPr/>
                    <a:lstStyle/>
                    <a:p>
                      <a:r>
                        <a:rPr lang="en-US" sz="2000" dirty="0"/>
                        <a:t>MSE</a:t>
                      </a:r>
                    </a:p>
                  </a:txBody>
                  <a:tcPr marL="134072" marR="134072" marT="67036" marB="67036"/>
                </a:tc>
                <a:extLst>
                  <a:ext uri="{0D108BD9-81ED-4DB2-BD59-A6C34878D82A}">
                    <a16:rowId xmlns:a16="http://schemas.microsoft.com/office/drawing/2014/main" val="1493592724"/>
                  </a:ext>
                </a:extLst>
              </a:tr>
              <a:tr h="294958">
                <a:tc vMerge="1">
                  <a:txBody>
                    <a:bodyPr/>
                    <a:lstStyle/>
                    <a:p>
                      <a:endParaRPr lang="en-US"/>
                    </a:p>
                  </a:txBody>
                  <a:tcPr/>
                </a:tc>
                <a:tc>
                  <a:txBody>
                    <a:bodyPr/>
                    <a:lstStyle/>
                    <a:p>
                      <a:pPr marL="0" algn="l" defTabSz="914400" rtl="0" eaLnBrk="1" latinLnBrk="0" hangingPunct="1"/>
                      <a:r>
                        <a:rPr lang="en-US" sz="2000" b="1" kern="1200" dirty="0">
                          <a:solidFill>
                            <a:schemeClr val="bg1"/>
                          </a:solidFill>
                          <a:latin typeface="+mn-lt"/>
                          <a:ea typeface="+mn-ea"/>
                          <a:cs typeface="+mn-cs"/>
                        </a:rPr>
                        <a:t>P-value</a:t>
                      </a:r>
                    </a:p>
                  </a:txBody>
                  <a:tcPr marL="134072" marR="134072" marT="67036" marB="67036">
                    <a:solidFill>
                      <a:schemeClr val="bg1">
                        <a:lumMod val="65000"/>
                      </a:schemeClr>
                    </a:solidFill>
                  </a:tcPr>
                </a:tc>
                <a:tc>
                  <a:txBody>
                    <a:bodyPr/>
                    <a:lstStyle/>
                    <a:p>
                      <a:pPr marL="0" algn="l" defTabSz="914400" rtl="0" eaLnBrk="1" latinLnBrk="0" hangingPunct="1"/>
                      <a:r>
                        <a:rPr lang="en-US" sz="2000" b="1" kern="1200" dirty="0">
                          <a:solidFill>
                            <a:schemeClr val="bg1"/>
                          </a:solidFill>
                          <a:latin typeface="+mn-lt"/>
                          <a:ea typeface="+mn-ea"/>
                          <a:cs typeface="+mn-cs"/>
                        </a:rPr>
                        <a:t>Result</a:t>
                      </a:r>
                    </a:p>
                  </a:txBody>
                  <a:tcPr marL="134072" marR="134072" marT="67036" marB="67036">
                    <a:solidFill>
                      <a:schemeClr val="bg1">
                        <a:lumMod val="65000"/>
                      </a:schemeClr>
                    </a:solidFill>
                  </a:tcPr>
                </a:tc>
                <a:tc>
                  <a:txBody>
                    <a:bodyPr/>
                    <a:lstStyle/>
                    <a:p>
                      <a:pPr marL="0" algn="l" defTabSz="914400" rtl="0" eaLnBrk="1" latinLnBrk="0" hangingPunct="1"/>
                      <a:r>
                        <a:rPr lang="en-US" sz="2000" b="1" kern="1200" dirty="0">
                          <a:solidFill>
                            <a:schemeClr val="bg1"/>
                          </a:solidFill>
                          <a:latin typeface="+mn-lt"/>
                          <a:ea typeface="+mn-ea"/>
                          <a:cs typeface="+mn-cs"/>
                        </a:rPr>
                        <a:t>P-value</a:t>
                      </a:r>
                    </a:p>
                  </a:txBody>
                  <a:tcPr marL="134072" marR="134072" marT="67036" marB="67036">
                    <a:solidFill>
                      <a:schemeClr val="bg1">
                        <a:lumMod val="65000"/>
                      </a:schemeClr>
                    </a:solidFill>
                  </a:tcPr>
                </a:tc>
                <a:tc>
                  <a:txBody>
                    <a:bodyPr/>
                    <a:lstStyle/>
                    <a:p>
                      <a:pPr marL="0" algn="l" defTabSz="914400" rtl="0" eaLnBrk="1" latinLnBrk="0" hangingPunct="1"/>
                      <a:r>
                        <a:rPr lang="en-US" sz="2000" b="1" kern="1200" dirty="0">
                          <a:solidFill>
                            <a:schemeClr val="bg1"/>
                          </a:solidFill>
                          <a:latin typeface="+mn-lt"/>
                          <a:ea typeface="+mn-ea"/>
                          <a:cs typeface="+mn-cs"/>
                        </a:rPr>
                        <a:t>Result</a:t>
                      </a:r>
                    </a:p>
                  </a:txBody>
                  <a:tcPr marL="134072" marR="134072" marT="67036" marB="67036">
                    <a:solidFill>
                      <a:schemeClr val="bg1">
                        <a:lumMod val="65000"/>
                      </a:schemeClr>
                    </a:solidFill>
                  </a:tcPr>
                </a:tc>
                <a:tc vMerge="1">
                  <a:txBody>
                    <a:bodyPr/>
                    <a:lstStyle/>
                    <a:p>
                      <a:endParaRPr lang="en-US"/>
                    </a:p>
                  </a:txBody>
                  <a:tcPr/>
                </a:tc>
                <a:extLst>
                  <a:ext uri="{0D108BD9-81ED-4DB2-BD59-A6C34878D82A}">
                    <a16:rowId xmlns:a16="http://schemas.microsoft.com/office/drawing/2014/main" val="122632695"/>
                  </a:ext>
                </a:extLst>
              </a:tr>
              <a:tr h="380429">
                <a:tc>
                  <a:txBody>
                    <a:bodyPr/>
                    <a:lstStyle/>
                    <a:p>
                      <a:pPr algn="l" fontAlgn="b"/>
                      <a:r>
                        <a:rPr lang="en-US" sz="1800" b="0" u="none" strike="noStrike" dirty="0">
                          <a:solidFill>
                            <a:srgbClr val="333333"/>
                          </a:solidFill>
                          <a:effectLst/>
                          <a:latin typeface="+mn-lt"/>
                        </a:rPr>
                        <a:t>Model 1</a:t>
                      </a:r>
                      <a:endParaRPr lang="en-US" sz="1800" b="0" i="0" u="none" strike="noStrike" dirty="0">
                        <a:solidFill>
                          <a:srgbClr val="333333"/>
                        </a:solidFill>
                        <a:effectLst/>
                        <a:latin typeface="+mn-lt"/>
                      </a:endParaRPr>
                    </a:p>
                    <a:p>
                      <a:pPr lvl="0" algn="l">
                        <a:buNone/>
                      </a:pPr>
                      <a:r>
                        <a:rPr lang="en-US" sz="1800" b="0" u="none" strike="noStrike" dirty="0">
                          <a:solidFill>
                            <a:srgbClr val="333333"/>
                          </a:solidFill>
                          <a:effectLst/>
                          <a:latin typeface="+mn-lt"/>
                        </a:rPr>
                        <a:t>SARMA (7,0,0)(0,0,4)[7]</a:t>
                      </a:r>
                      <a:endParaRPr lang="en-US" sz="1800" b="0" i="0" u="none" strike="noStrike" dirty="0">
                        <a:solidFill>
                          <a:srgbClr val="333333"/>
                        </a:solidFill>
                        <a:effectLst/>
                        <a:latin typeface="+mn-lt"/>
                      </a:endParaRPr>
                    </a:p>
                  </a:txBody>
                  <a:tcPr marL="13966" marR="13966" marT="13966" marB="0" anchor="b"/>
                </a:tc>
                <a:tc>
                  <a:txBody>
                    <a:bodyPr/>
                    <a:lstStyle/>
                    <a:p>
                      <a:pPr lvl="0" algn="r">
                        <a:buNone/>
                      </a:pPr>
                      <a:r>
                        <a:rPr lang="en-US" sz="1800" b="0" i="0" u="none" strike="noStrike" kern="1200" baseline="0" noProof="0" dirty="0">
                          <a:solidFill>
                            <a:srgbClr val="333333"/>
                          </a:solidFill>
                          <a:effectLst/>
                          <a:latin typeface="Calibri"/>
                          <a:ea typeface="+mn-ea"/>
                          <a:cs typeface="+mn-cs"/>
                        </a:rPr>
                        <a:t>3.57e-05</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i="0" u="none" strike="noStrike" kern="1200" baseline="0" noProof="0" dirty="0">
                          <a:solidFill>
                            <a:srgbClr val="333333"/>
                          </a:solidFill>
                          <a:effectLst/>
                          <a:latin typeface="Calibri"/>
                        </a:rPr>
                        <a:t>0.0287</a:t>
                      </a:r>
                      <a:endParaRPr lang="en-US" dirty="0"/>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rgbClr val="333333"/>
                          </a:solidFill>
                          <a:effectLst/>
                          <a:latin typeface="+mn-lt"/>
                          <a:ea typeface="+mn-ea"/>
                          <a:cs typeface="+mn-cs"/>
                        </a:rPr>
                        <a:t>0.02670103</a:t>
                      </a:r>
                      <a:endParaRPr lang="en-US" sz="1800" b="0" u="none" strike="noStrike" kern="1200" dirty="0">
                        <a:solidFill>
                          <a:srgbClr val="333333"/>
                        </a:solidFill>
                        <a:effectLst/>
                        <a:latin typeface="+mn-lt"/>
                        <a:ea typeface="+mn-ea"/>
                        <a:cs typeface="+mn-cs"/>
                      </a:endParaRPr>
                    </a:p>
                  </a:txBody>
                  <a:tcPr marL="57150" marR="57150" marT="19050" marB="19050" anchor="ctr"/>
                </a:tc>
                <a:extLst>
                  <a:ext uri="{0D108BD9-81ED-4DB2-BD59-A6C34878D82A}">
                    <a16:rowId xmlns:a16="http://schemas.microsoft.com/office/drawing/2014/main" val="779573909"/>
                  </a:ext>
                </a:extLst>
              </a:tr>
              <a:tr h="380429">
                <a:tc>
                  <a:txBody>
                    <a:bodyPr/>
                    <a:lstStyle/>
                    <a:p>
                      <a:pPr algn="l" fontAlgn="b"/>
                      <a:r>
                        <a:rPr lang="en-US" sz="1800" b="0" u="none" strike="noStrike" dirty="0">
                          <a:solidFill>
                            <a:srgbClr val="333333"/>
                          </a:solidFill>
                          <a:effectLst/>
                          <a:latin typeface="+mn-lt"/>
                        </a:rPr>
                        <a:t>Model 2</a:t>
                      </a:r>
                      <a:endParaRPr lang="en-US" sz="1800" b="0" i="0" u="none" strike="noStrike" dirty="0">
                        <a:solidFill>
                          <a:srgbClr val="333333"/>
                        </a:solidFill>
                        <a:effectLst/>
                        <a:latin typeface="+mn-lt"/>
                      </a:endParaRPr>
                    </a:p>
                    <a:p>
                      <a:pPr lvl="0" algn="l">
                        <a:buNone/>
                      </a:pPr>
                      <a:r>
                        <a:rPr lang="en-US" sz="1800" b="0" u="none" strike="noStrike" dirty="0">
                          <a:solidFill>
                            <a:srgbClr val="333333"/>
                          </a:solidFill>
                          <a:effectLst/>
                          <a:latin typeface="+mn-lt"/>
                        </a:rPr>
                        <a:t>SARMA (7,0,0)(0,0,1)[7]</a:t>
                      </a:r>
                      <a:endParaRPr lang="en-US" sz="1800" b="0" i="0" u="none" strike="noStrike">
                        <a:solidFill>
                          <a:srgbClr val="333333"/>
                        </a:solidFill>
                        <a:effectLst/>
                        <a:latin typeface="+mn-lt"/>
                      </a:endParaRPr>
                    </a:p>
                  </a:txBody>
                  <a:tcPr marL="13966" marR="13966" marT="13966" marB="0" anchor="b"/>
                </a:tc>
                <a:tc>
                  <a:txBody>
                    <a:bodyPr/>
                    <a:lstStyle/>
                    <a:p>
                      <a:pPr lvl="0" algn="r">
                        <a:buNone/>
                      </a:pPr>
                      <a:r>
                        <a:rPr lang="en-US" sz="1800" b="0" i="0" u="none" strike="noStrike" kern="1200" baseline="0" noProof="0" dirty="0">
                          <a:solidFill>
                            <a:srgbClr val="333333"/>
                          </a:solidFill>
                          <a:effectLst/>
                          <a:latin typeface="Calibri"/>
                          <a:ea typeface="+mn-ea"/>
                          <a:cs typeface="+mn-cs"/>
                        </a:rPr>
                        <a:t>3.57e-05</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i="0" u="none" strike="noStrike" kern="1200" baseline="0" noProof="0" dirty="0">
                          <a:solidFill>
                            <a:srgbClr val="333333"/>
                          </a:solidFill>
                          <a:effectLst/>
                          <a:latin typeface="Calibri"/>
                          <a:ea typeface="+mn-ea"/>
                          <a:cs typeface="+mn-cs"/>
                        </a:rPr>
                        <a:t>3.532e-05</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rgbClr val="333333"/>
                          </a:solidFill>
                          <a:effectLst/>
                          <a:latin typeface="+mn-lt"/>
                          <a:ea typeface="+mn-ea"/>
                          <a:cs typeface="+mn-cs"/>
                        </a:rPr>
                        <a:t>0.01878746</a:t>
                      </a:r>
                      <a:endParaRPr lang="en-US" sz="1800" b="0" u="none" strike="noStrike" kern="1200" dirty="0">
                        <a:solidFill>
                          <a:srgbClr val="333333"/>
                        </a:solidFill>
                        <a:effectLst/>
                        <a:latin typeface="+mn-lt"/>
                        <a:ea typeface="+mn-ea"/>
                        <a:cs typeface="+mn-cs"/>
                      </a:endParaRPr>
                    </a:p>
                  </a:txBody>
                  <a:tcPr marL="57150" marR="57150" marT="19050" marB="19050" anchor="ctr"/>
                </a:tc>
                <a:extLst>
                  <a:ext uri="{0D108BD9-81ED-4DB2-BD59-A6C34878D82A}">
                    <a16:rowId xmlns:a16="http://schemas.microsoft.com/office/drawing/2014/main" val="635228554"/>
                  </a:ext>
                </a:extLst>
              </a:tr>
              <a:tr h="380429">
                <a:tc>
                  <a:txBody>
                    <a:bodyPr/>
                    <a:lstStyle/>
                    <a:p>
                      <a:pPr algn="l" fontAlgn="b"/>
                      <a:r>
                        <a:rPr lang="en-US" sz="1800" b="0" u="none" strike="noStrike" dirty="0">
                          <a:solidFill>
                            <a:srgbClr val="333333"/>
                          </a:solidFill>
                          <a:effectLst/>
                          <a:latin typeface="+mn-lt"/>
                        </a:rPr>
                        <a:t>Model 3 = ARMA (6,1,0)</a:t>
                      </a:r>
                      <a:endParaRPr lang="en-US" sz="1800" b="0" i="0" u="none" strike="noStrike" dirty="0">
                        <a:solidFill>
                          <a:srgbClr val="333333"/>
                        </a:solidFill>
                        <a:effectLst/>
                        <a:latin typeface="+mn-lt"/>
                      </a:endParaRPr>
                    </a:p>
                  </a:txBody>
                  <a:tcPr marL="13966" marR="13966" marT="13966" marB="0" anchor="b"/>
                </a:tc>
                <a:tc>
                  <a:txBody>
                    <a:bodyPr/>
                    <a:lstStyle/>
                    <a:p>
                      <a:pPr marL="0" lvl="0" algn="r" defTabSz="914400" rtl="0" eaLnBrk="1" latinLnBrk="0" hangingPunct="1">
                        <a:buNone/>
                      </a:pPr>
                      <a:r>
                        <a:rPr lang="en-US" sz="1800" b="0" i="0" u="none" strike="noStrike" kern="1200" baseline="0" noProof="0" dirty="0">
                          <a:solidFill>
                            <a:srgbClr val="333333"/>
                          </a:solidFill>
                          <a:effectLst/>
                          <a:latin typeface="Calibri"/>
                          <a:ea typeface="+mn-ea"/>
                          <a:cs typeface="+mn-cs"/>
                        </a:rPr>
                        <a:t>0.913</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u="none" strike="noStrike" kern="1200" dirty="0">
                          <a:solidFill>
                            <a:srgbClr val="333333"/>
                          </a:solidFill>
                          <a:effectLst/>
                          <a:latin typeface="+mn-lt"/>
                          <a:ea typeface="+mn-ea"/>
                          <a:cs typeface="+mn-cs"/>
                        </a:rPr>
                        <a:t>PASS</a:t>
                      </a:r>
                    </a:p>
                  </a:txBody>
                  <a:tcPr marL="57150" marR="57150" marT="19050" marB="19050" anchor="ctr"/>
                </a:tc>
                <a:tc>
                  <a:txBody>
                    <a:bodyPr/>
                    <a:lstStyle/>
                    <a:p>
                      <a:pPr marL="0" lvl="0" algn="r" defTabSz="914400" rtl="0" eaLnBrk="1" latinLnBrk="0" hangingPunct="1">
                        <a:buNone/>
                      </a:pPr>
                      <a:r>
                        <a:rPr lang="en-US" sz="1800" b="0" i="0" u="none" strike="noStrike" kern="1200" baseline="0" noProof="0" dirty="0">
                          <a:solidFill>
                            <a:srgbClr val="333333"/>
                          </a:solidFill>
                          <a:effectLst/>
                          <a:latin typeface="Calibri"/>
                          <a:ea typeface="+mn-ea"/>
                          <a:cs typeface="+mn-cs"/>
                        </a:rPr>
                        <a:t>0.011</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chemeClr val="accent6"/>
                          </a:solidFill>
                          <a:effectLst/>
                          <a:latin typeface="+mn-lt"/>
                          <a:ea typeface="+mn-ea"/>
                          <a:cs typeface="+mn-cs"/>
                        </a:rPr>
                        <a:t>0.01605916</a:t>
                      </a:r>
                      <a:endParaRPr lang="en-US" sz="1800" b="0" u="none" strike="noStrike" kern="1200">
                        <a:solidFill>
                          <a:schemeClr val="accent6"/>
                        </a:solidFill>
                        <a:effectLst/>
                        <a:latin typeface="+mn-lt"/>
                        <a:ea typeface="+mn-ea"/>
                        <a:cs typeface="+mn-cs"/>
                      </a:endParaRPr>
                    </a:p>
                  </a:txBody>
                  <a:tcPr marL="57150" marR="57150" marT="19050" marB="19050" anchor="ctr"/>
                </a:tc>
                <a:extLst>
                  <a:ext uri="{0D108BD9-81ED-4DB2-BD59-A6C34878D82A}">
                    <a16:rowId xmlns:a16="http://schemas.microsoft.com/office/drawing/2014/main" val="348338983"/>
                  </a:ext>
                </a:extLst>
              </a:tr>
              <a:tr h="380429">
                <a:tc>
                  <a:txBody>
                    <a:bodyPr/>
                    <a:lstStyle/>
                    <a:p>
                      <a:pPr algn="l" fontAlgn="b"/>
                      <a:r>
                        <a:rPr lang="en-US" sz="1800" b="0" i="0" u="none" strike="noStrike" dirty="0">
                          <a:solidFill>
                            <a:srgbClr val="333333"/>
                          </a:solidFill>
                          <a:effectLst/>
                          <a:latin typeface="+mn-lt"/>
                        </a:rPr>
                        <a:t>Model 4 =  ARMA(6,1,1)</a:t>
                      </a:r>
                    </a:p>
                  </a:txBody>
                  <a:tcPr marL="13966" marR="13966" marT="13966" marB="0" anchor="b"/>
                </a:tc>
                <a:tc>
                  <a:txBody>
                    <a:bodyPr/>
                    <a:lstStyle/>
                    <a:p>
                      <a:pPr marL="0" lvl="0" algn="r" defTabSz="914400">
                        <a:buNone/>
                      </a:pPr>
                      <a:r>
                        <a:rPr lang="en-US" sz="1800" b="0" i="0" u="none" strike="noStrike" kern="1200" baseline="0" noProof="0" dirty="0">
                          <a:solidFill>
                            <a:srgbClr val="333333"/>
                          </a:solidFill>
                          <a:effectLst/>
                          <a:latin typeface="Calibri"/>
                          <a:ea typeface="+mn-ea"/>
                          <a:cs typeface="+mn-cs"/>
                        </a:rPr>
                        <a:t>0.907</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u="none" strike="noStrike" kern="1200" dirty="0">
                          <a:solidFill>
                            <a:srgbClr val="333333"/>
                          </a:solidFill>
                          <a:effectLst/>
                          <a:latin typeface="+mn-lt"/>
                          <a:ea typeface="+mn-ea"/>
                          <a:cs typeface="+mn-cs"/>
                        </a:rPr>
                        <a:t>PASS</a:t>
                      </a:r>
                    </a:p>
                  </a:txBody>
                  <a:tcPr marL="57150" marR="57150" marT="19050" marB="19050" anchor="ctr"/>
                </a:tc>
                <a:tc>
                  <a:txBody>
                    <a:bodyPr/>
                    <a:lstStyle/>
                    <a:p>
                      <a:pPr marL="0" lvl="0" algn="r" defTabSz="914400">
                        <a:buNone/>
                      </a:pPr>
                      <a:r>
                        <a:rPr lang="en-US" sz="1800" b="0" i="0" u="none" strike="noStrike" kern="1200" baseline="0" noProof="0" dirty="0">
                          <a:solidFill>
                            <a:srgbClr val="333333"/>
                          </a:solidFill>
                          <a:effectLst/>
                          <a:latin typeface="Calibri"/>
                          <a:ea typeface="+mn-ea"/>
                          <a:cs typeface="+mn-cs"/>
                        </a:rPr>
                        <a:t>0.01489</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chemeClr val="accent6"/>
                          </a:solidFill>
                          <a:effectLst/>
                          <a:latin typeface="+mn-lt"/>
                          <a:ea typeface="+mn-ea"/>
                          <a:cs typeface="+mn-cs"/>
                        </a:rPr>
                        <a:t>0.01643544</a:t>
                      </a:r>
                      <a:endParaRPr lang="en-US" sz="1800" b="0" u="none" strike="noStrike" kern="1200" dirty="0">
                        <a:solidFill>
                          <a:schemeClr val="accent6"/>
                        </a:solidFill>
                        <a:effectLst/>
                        <a:latin typeface="+mn-lt"/>
                        <a:ea typeface="+mn-ea"/>
                        <a:cs typeface="+mn-cs"/>
                      </a:endParaRPr>
                    </a:p>
                  </a:txBody>
                  <a:tcPr marL="57150" marR="57150" marT="19050" marB="19050" anchor="ctr"/>
                </a:tc>
                <a:extLst>
                  <a:ext uri="{0D108BD9-81ED-4DB2-BD59-A6C34878D82A}">
                    <a16:rowId xmlns:a16="http://schemas.microsoft.com/office/drawing/2014/main" val="2148336011"/>
                  </a:ext>
                </a:extLst>
              </a:tr>
              <a:tr h="380429">
                <a:tc>
                  <a:txBody>
                    <a:bodyPr/>
                    <a:lstStyle/>
                    <a:p>
                      <a:pPr algn="l" fontAlgn="b"/>
                      <a:r>
                        <a:rPr lang="en-US" sz="1800" b="0" i="0" u="none" strike="noStrike" dirty="0">
                          <a:solidFill>
                            <a:srgbClr val="333333"/>
                          </a:solidFill>
                          <a:effectLst/>
                          <a:latin typeface="+mn-lt"/>
                        </a:rPr>
                        <a:t>Model 5 = ARMA(2,1,2)</a:t>
                      </a:r>
                    </a:p>
                  </a:txBody>
                  <a:tcPr marL="13966" marR="13966" marT="13966" marB="0" anchor="b"/>
                </a:tc>
                <a:tc>
                  <a:txBody>
                    <a:bodyPr/>
                    <a:lstStyle/>
                    <a:p>
                      <a:pPr marL="0" lvl="0" algn="r" defTabSz="914400">
                        <a:buNone/>
                      </a:pPr>
                      <a:r>
                        <a:rPr lang="en-US" sz="1800" b="0" i="0" u="none" strike="noStrike" kern="1200" baseline="0" noProof="0" dirty="0">
                          <a:solidFill>
                            <a:srgbClr val="333333"/>
                          </a:solidFill>
                          <a:effectLst/>
                          <a:latin typeface="Calibri"/>
                          <a:ea typeface="+mn-ea"/>
                          <a:cs typeface="+mn-cs"/>
                        </a:rPr>
                        <a:t>0.000143</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i="0" u="none" strike="noStrike" kern="1200" baseline="0" dirty="0">
                          <a:solidFill>
                            <a:srgbClr val="333333"/>
                          </a:solidFill>
                          <a:effectLst/>
                          <a:latin typeface="Calibri"/>
                          <a:ea typeface="+mn-ea"/>
                          <a:cs typeface="+mn-cs"/>
                        </a:rPr>
                        <a:t>FAIL</a:t>
                      </a:r>
                    </a:p>
                  </a:txBody>
                  <a:tcPr marL="57150" marR="57150" marT="19050" marB="19050" anchor="ctr"/>
                </a:tc>
                <a:tc>
                  <a:txBody>
                    <a:bodyPr/>
                    <a:lstStyle/>
                    <a:p>
                      <a:pPr marL="0" lvl="0" algn="r" defTabSz="914400">
                        <a:buNone/>
                      </a:pPr>
                      <a:r>
                        <a:rPr lang="en-US" sz="1800" b="0" i="0" u="none" strike="noStrike" kern="1200" baseline="0" noProof="0" dirty="0">
                          <a:solidFill>
                            <a:srgbClr val="333333"/>
                          </a:solidFill>
                          <a:effectLst/>
                          <a:latin typeface="Calibri"/>
                          <a:ea typeface="+mn-ea"/>
                          <a:cs typeface="+mn-cs"/>
                        </a:rPr>
                        <a:t>7.34e-07</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marL="0" lvl="0" algn="r" defTabSz="914400" rtl="0" eaLnBrk="1" latinLnBrk="0" hangingPunct="1">
                        <a:buNone/>
                      </a:pP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chemeClr val="accent6"/>
                          </a:solidFill>
                          <a:effectLst/>
                          <a:latin typeface="+mn-lt"/>
                          <a:ea typeface="+mn-ea"/>
                          <a:cs typeface="+mn-cs"/>
                        </a:rPr>
                        <a:t>0.013016</a:t>
                      </a:r>
                      <a:endParaRPr lang="en-US" sz="1800" b="0" u="none" strike="noStrike" kern="1200" dirty="0">
                        <a:solidFill>
                          <a:schemeClr val="accent6"/>
                        </a:solidFill>
                        <a:effectLst/>
                        <a:latin typeface="+mn-lt"/>
                        <a:ea typeface="+mn-ea"/>
                        <a:cs typeface="+mn-cs"/>
                      </a:endParaRPr>
                    </a:p>
                  </a:txBody>
                  <a:tcPr marL="57150" marR="57150" marT="19050" marB="19050" anchor="ctr"/>
                </a:tc>
                <a:extLst>
                  <a:ext uri="{0D108BD9-81ED-4DB2-BD59-A6C34878D82A}">
                    <a16:rowId xmlns:a16="http://schemas.microsoft.com/office/drawing/2014/main" val="679074490"/>
                  </a:ext>
                </a:extLst>
              </a:tr>
              <a:tr h="380429">
                <a:tc>
                  <a:txBody>
                    <a:bodyPr/>
                    <a:lstStyle/>
                    <a:p>
                      <a:pPr algn="l" fontAlgn="b"/>
                      <a:r>
                        <a:rPr lang="en-US" sz="1800" b="0" u="none" strike="noStrike" dirty="0">
                          <a:solidFill>
                            <a:srgbClr val="333333"/>
                          </a:solidFill>
                          <a:effectLst/>
                          <a:latin typeface="+mn-lt"/>
                        </a:rPr>
                        <a:t>Naïve Model</a:t>
                      </a:r>
                      <a:endParaRPr lang="en-US" sz="1800" b="0" i="0" u="none" strike="noStrike" dirty="0">
                        <a:solidFill>
                          <a:srgbClr val="333333"/>
                        </a:solidFill>
                        <a:effectLst/>
                        <a:latin typeface="+mn-lt"/>
                      </a:endParaRPr>
                    </a:p>
                  </a:txBody>
                  <a:tcPr marL="13966" marR="13966" marT="13966" marB="0" anchor="b"/>
                </a:tc>
                <a:tc>
                  <a:txBody>
                    <a:bodyPr/>
                    <a:lstStyle/>
                    <a:p>
                      <a:pPr lvl="0" algn="r">
                        <a:buNone/>
                      </a:pPr>
                      <a:r>
                        <a:rPr lang="en-US" sz="1800" b="0" i="0" u="none" strike="noStrike" kern="1200" baseline="0" noProof="0" dirty="0">
                          <a:solidFill>
                            <a:srgbClr val="333333"/>
                          </a:solidFill>
                          <a:effectLst/>
                          <a:latin typeface="Calibri"/>
                          <a:ea typeface="+mn-ea"/>
                          <a:cs typeface="+mn-cs"/>
                        </a:rPr>
                        <a:t>0.955</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algn="r"/>
                      <a:r>
                        <a:rPr lang="en-US" sz="1800" b="0" i="0" u="none" strike="noStrike" kern="1200" baseline="0" dirty="0">
                          <a:solidFill>
                            <a:srgbClr val="333333"/>
                          </a:solidFill>
                          <a:effectLst/>
                          <a:latin typeface="Calibri"/>
                          <a:ea typeface="+mn-ea"/>
                          <a:cs typeface="+mn-cs"/>
                        </a:rPr>
                        <a:t>PASS</a:t>
                      </a:r>
                    </a:p>
                  </a:txBody>
                  <a:tcPr marL="57150" marR="57150" marT="19050" marB="19050" anchor="ctr"/>
                </a:tc>
                <a:tc>
                  <a:txBody>
                    <a:bodyPr/>
                    <a:lstStyle/>
                    <a:p>
                      <a:pPr lvl="0" algn="r">
                        <a:buNone/>
                      </a:pPr>
                      <a:r>
                        <a:rPr lang="en-US" sz="1800" b="0" i="0" u="none" strike="noStrike" kern="1200" baseline="0" noProof="0" dirty="0">
                          <a:solidFill>
                            <a:srgbClr val="333333"/>
                          </a:solidFill>
                          <a:effectLst/>
                          <a:latin typeface="Calibri"/>
                          <a:ea typeface="+mn-ea"/>
                          <a:cs typeface="+mn-cs"/>
                        </a:rPr>
                        <a:t>9.021e-07</a:t>
                      </a:r>
                      <a:endParaRPr lang="en-US" sz="1800" b="0" i="0" u="none" strike="noStrike" kern="1200" baseline="0" dirty="0">
                        <a:solidFill>
                          <a:srgbClr val="333333"/>
                        </a:solidFill>
                        <a:effectLst/>
                        <a:latin typeface="Calibri"/>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rgbClr val="FF0000"/>
                          </a:solidFill>
                          <a:effectLst/>
                          <a:latin typeface="+mn-lt"/>
                          <a:ea typeface="+mn-ea"/>
                          <a:cs typeface="+mn-cs"/>
                        </a:rPr>
                        <a:t>0.06972841</a:t>
                      </a:r>
                      <a:endParaRPr lang="en-US" sz="1800" b="0" u="none" strike="noStrike" kern="1200">
                        <a:solidFill>
                          <a:srgbClr val="FF0000"/>
                        </a:solidFill>
                        <a:effectLst/>
                        <a:latin typeface="+mn-lt"/>
                        <a:ea typeface="+mn-ea"/>
                        <a:cs typeface="+mn-cs"/>
                      </a:endParaRPr>
                    </a:p>
                  </a:txBody>
                  <a:tcPr marL="57150" marR="57150" marT="19050" marB="19050" anchor="ctr"/>
                </a:tc>
                <a:extLst>
                  <a:ext uri="{0D108BD9-81ED-4DB2-BD59-A6C34878D82A}">
                    <a16:rowId xmlns:a16="http://schemas.microsoft.com/office/drawing/2014/main" val="3162843673"/>
                  </a:ext>
                </a:extLst>
              </a:tr>
              <a:tr h="380429">
                <a:tc>
                  <a:txBody>
                    <a:bodyPr/>
                    <a:lstStyle/>
                    <a:p>
                      <a:pPr algn="l" fontAlgn="b"/>
                      <a:r>
                        <a:rPr lang="en-US" sz="1800" b="0" u="none" strike="noStrike" dirty="0">
                          <a:solidFill>
                            <a:srgbClr val="333333"/>
                          </a:solidFill>
                          <a:effectLst/>
                          <a:latin typeface="+mn-lt"/>
                        </a:rPr>
                        <a:t>Simple Average Model</a:t>
                      </a:r>
                      <a:endParaRPr lang="en-US" sz="1800" b="0" i="0" u="none" strike="noStrike" dirty="0">
                        <a:solidFill>
                          <a:srgbClr val="333333"/>
                        </a:solidFill>
                        <a:effectLst/>
                        <a:latin typeface="+mn-lt"/>
                      </a:endParaRPr>
                    </a:p>
                  </a:txBody>
                  <a:tcPr marL="13966" marR="13966" marT="13966" marB="0" anchor="b"/>
                </a:tc>
                <a:tc>
                  <a:txBody>
                    <a:bodyPr/>
                    <a:lstStyle/>
                    <a:p>
                      <a:pPr lvl="0" algn="r">
                        <a:buNone/>
                      </a:pPr>
                      <a:r>
                        <a:rPr lang="en-US" sz="1800" b="0" u="none" strike="noStrike" kern="1200" noProof="0" dirty="0">
                          <a:solidFill>
                            <a:srgbClr val="333333"/>
                          </a:solidFill>
                          <a:effectLst/>
                          <a:latin typeface="+mn-lt"/>
                          <a:ea typeface="+mn-ea"/>
                          <a:cs typeface="+mn-cs"/>
                        </a:rPr>
                        <a:t>0.596</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PASS</a:t>
                      </a:r>
                    </a:p>
                  </a:txBody>
                  <a:tcPr marL="57150" marR="57150" marT="19050" marB="19050" anchor="ctr"/>
                </a:tc>
                <a:tc>
                  <a:txBody>
                    <a:bodyPr/>
                    <a:lstStyle/>
                    <a:p>
                      <a:pPr lvl="0" algn="r">
                        <a:buNone/>
                      </a:pPr>
                      <a:r>
                        <a:rPr lang="en-US" sz="1800" b="0" u="none" strike="noStrike" kern="1200" noProof="0" dirty="0">
                          <a:solidFill>
                            <a:srgbClr val="333333"/>
                          </a:solidFill>
                          <a:effectLst/>
                          <a:latin typeface="+mn-lt"/>
                          <a:ea typeface="+mn-ea"/>
                          <a:cs typeface="+mn-cs"/>
                        </a:rPr>
                        <a:t>1.871e-07</a:t>
                      </a:r>
                      <a:endParaRPr lang="en-US" sz="1800" b="0" u="none" strike="noStrike" kern="1200" dirty="0">
                        <a:solidFill>
                          <a:srgbClr val="333333"/>
                        </a:solidFill>
                        <a:effectLst/>
                        <a:latin typeface="+mn-lt"/>
                        <a:ea typeface="+mn-ea"/>
                        <a:cs typeface="+mn-cs"/>
                      </a:endParaRPr>
                    </a:p>
                  </a:txBody>
                  <a:tcPr marL="57150" marR="57150" marT="19050" marB="19050" anchor="ctr"/>
                </a:tc>
                <a:tc>
                  <a:txBody>
                    <a:bodyPr/>
                    <a:lstStyle/>
                    <a:p>
                      <a:pPr algn="r"/>
                      <a:r>
                        <a:rPr lang="en-US" sz="1800" b="0" u="none" strike="noStrike" kern="1200" dirty="0">
                          <a:solidFill>
                            <a:srgbClr val="333333"/>
                          </a:solidFill>
                          <a:effectLst/>
                          <a:latin typeface="+mn-lt"/>
                          <a:ea typeface="+mn-ea"/>
                          <a:cs typeface="+mn-cs"/>
                        </a:rPr>
                        <a:t>FAIL</a:t>
                      </a:r>
                    </a:p>
                  </a:txBody>
                  <a:tcPr marL="57150" marR="57150" marT="19050" marB="19050" anchor="ctr"/>
                </a:tc>
                <a:tc>
                  <a:txBody>
                    <a:bodyPr/>
                    <a:lstStyle/>
                    <a:p>
                      <a:pPr lvl="0" algn="r">
                        <a:buNone/>
                      </a:pPr>
                      <a:r>
                        <a:rPr lang="en-US" sz="1800" b="0" u="none" strike="noStrike" kern="1200" noProof="0" dirty="0">
                          <a:solidFill>
                            <a:srgbClr val="FF0000"/>
                          </a:solidFill>
                          <a:effectLst/>
                          <a:latin typeface="+mn-lt"/>
                          <a:ea typeface="+mn-ea"/>
                          <a:cs typeface="+mn-cs"/>
                        </a:rPr>
                        <a:t>0.1097014</a:t>
                      </a:r>
                      <a:endParaRPr lang="en-US" sz="1800" b="0" u="none" strike="noStrike" kern="1200">
                        <a:solidFill>
                          <a:srgbClr val="FF0000"/>
                        </a:solidFill>
                        <a:effectLst/>
                        <a:latin typeface="+mn-lt"/>
                        <a:ea typeface="+mn-ea"/>
                        <a:cs typeface="+mn-cs"/>
                      </a:endParaRPr>
                    </a:p>
                  </a:txBody>
                  <a:tcPr marL="57150" marR="57150" marT="19050" marB="19050" anchor="ctr"/>
                </a:tc>
                <a:extLst>
                  <a:ext uri="{0D108BD9-81ED-4DB2-BD59-A6C34878D82A}">
                    <a16:rowId xmlns:a16="http://schemas.microsoft.com/office/drawing/2014/main" val="1841078372"/>
                  </a:ext>
                </a:extLst>
              </a:tr>
            </a:tbl>
          </a:graphicData>
        </a:graphic>
      </p:graphicFrame>
      <p:sp>
        <p:nvSpPr>
          <p:cNvPr id="5" name="TextBox 4">
            <a:extLst>
              <a:ext uri="{FF2B5EF4-FFF2-40B4-BE49-F238E27FC236}">
                <a16:creationId xmlns:a16="http://schemas.microsoft.com/office/drawing/2014/main" id="{148C47E1-BB92-EA06-9EF7-D854A9E27D60}"/>
              </a:ext>
            </a:extLst>
          </p:cNvPr>
          <p:cNvSpPr txBox="1"/>
          <p:nvPr/>
        </p:nvSpPr>
        <p:spPr>
          <a:xfrm>
            <a:off x="1205215" y="5873233"/>
            <a:ext cx="9783096" cy="830997"/>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Body"/>
                <a:cs typeface="Calibri"/>
              </a:rPr>
              <a:t>All individual models fail at least 1 test.</a:t>
            </a:r>
            <a:endParaRPr lang="en-US" sz="1600">
              <a:latin typeface="+Body"/>
            </a:endParaRPr>
          </a:p>
          <a:p>
            <a:pPr marL="285750" indent="-285750">
              <a:buFont typeface="Arial"/>
              <a:buChar char="•"/>
            </a:pPr>
            <a:r>
              <a:rPr lang="en-US" sz="1600" dirty="0">
                <a:latin typeface="+Body"/>
                <a:cs typeface="Calibri"/>
              </a:rPr>
              <a:t>The 5 models significantly better (much lower) MSE that the Naïve Model and Simple Average Model indicating they have better explanatory power</a:t>
            </a:r>
          </a:p>
        </p:txBody>
      </p:sp>
      <p:pic>
        <p:nvPicPr>
          <p:cNvPr id="6" name="Graphic 5" descr="Checkmark with solid fill">
            <a:extLst>
              <a:ext uri="{FF2B5EF4-FFF2-40B4-BE49-F238E27FC236}">
                <a16:creationId xmlns:a16="http://schemas.microsoft.com/office/drawing/2014/main" id="{36A667D3-722A-DBCD-40A3-9FEC9F1546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3844686"/>
            <a:ext cx="420910" cy="420910"/>
          </a:xfrm>
          <a:prstGeom prst="rect">
            <a:avLst/>
          </a:prstGeom>
        </p:spPr>
      </p:pic>
      <p:pic>
        <p:nvPicPr>
          <p:cNvPr id="8" name="Graphic 7" descr="Checkmark with solid fill">
            <a:extLst>
              <a:ext uri="{FF2B5EF4-FFF2-40B4-BE49-F238E27FC236}">
                <a16:creationId xmlns:a16="http://schemas.microsoft.com/office/drawing/2014/main" id="{8D4D0138-7119-755C-DA88-A4ADDC42B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4206811"/>
            <a:ext cx="420910" cy="420910"/>
          </a:xfrm>
          <a:prstGeom prst="rect">
            <a:avLst/>
          </a:prstGeom>
        </p:spPr>
      </p:pic>
      <p:pic>
        <p:nvPicPr>
          <p:cNvPr id="11" name="Graphic 10" descr="Checkmark with solid fill">
            <a:extLst>
              <a:ext uri="{FF2B5EF4-FFF2-40B4-BE49-F238E27FC236}">
                <a16:creationId xmlns:a16="http://schemas.microsoft.com/office/drawing/2014/main" id="{B2AAC639-C49F-E36C-6C41-E80F1B8C4D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235" y="4627721"/>
            <a:ext cx="420910" cy="420910"/>
          </a:xfrm>
          <a:prstGeom prst="rect">
            <a:avLst/>
          </a:prstGeom>
        </p:spPr>
      </p:pic>
    </p:spTree>
    <p:extLst>
      <p:ext uri="{BB962C8B-B14F-4D97-AF65-F5344CB8AC3E}">
        <p14:creationId xmlns:p14="http://schemas.microsoft.com/office/powerpoint/2010/main" val="246531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3" name="Picture 2" descr="Sound waves and bars with gradient red and blue color">
            <a:extLst>
              <a:ext uri="{FF2B5EF4-FFF2-40B4-BE49-F238E27FC236}">
                <a16:creationId xmlns:a16="http://schemas.microsoft.com/office/drawing/2014/main" id="{A962AC9A-5A9B-9DB0-BE3E-F4D17F58CCF9}"/>
              </a:ext>
            </a:extLst>
          </p:cNvPr>
          <p:cNvPicPr>
            <a:picLocks noChangeAspect="1"/>
          </p:cNvPicPr>
          <p:nvPr/>
        </p:nvPicPr>
        <p:blipFill rotWithShape="1">
          <a:blip r:embed="rId2">
            <a:alphaModFix amt="40000"/>
          </a:blip>
          <a:srcRect t="10200" b="5531"/>
          <a:stretch/>
        </p:blipFill>
        <p:spPr>
          <a:xfrm>
            <a:off x="20" y="1"/>
            <a:ext cx="12191980" cy="6857999"/>
          </a:xfrm>
          <a:prstGeom prst="rect">
            <a:avLst/>
          </a:prstGeom>
        </p:spPr>
      </p:pic>
      <p:sp>
        <p:nvSpPr>
          <p:cNvPr id="4" name="Title 3">
            <a:extLst>
              <a:ext uri="{FF2B5EF4-FFF2-40B4-BE49-F238E27FC236}">
                <a16:creationId xmlns:a16="http://schemas.microsoft.com/office/drawing/2014/main" id="{F8A7D0A9-9BFE-849B-D5FB-3B517C405E6C}"/>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Introduction</a:t>
            </a:r>
          </a:p>
        </p:txBody>
      </p:sp>
      <p:sp>
        <p:nvSpPr>
          <p:cNvPr id="5" name="Text Placeholder 4">
            <a:extLst>
              <a:ext uri="{FF2B5EF4-FFF2-40B4-BE49-F238E27FC236}">
                <a16:creationId xmlns:a16="http://schemas.microsoft.com/office/drawing/2014/main" id="{E9F4D875-3526-3E8E-B7A1-7C5945D5BDBF}"/>
              </a:ext>
            </a:extLst>
          </p:cNvPr>
          <p:cNvSpPr>
            <a:spLocks noGrp="1"/>
          </p:cNvSpPr>
          <p:nvPr>
            <p:ph type="body" idx="1"/>
          </p:nvPr>
        </p:nvSpPr>
        <p:spPr>
          <a:xfrm>
            <a:off x="1198181" y="3514853"/>
            <a:ext cx="9795637" cy="2057043"/>
          </a:xfrm>
        </p:spPr>
        <p:txBody>
          <a:bodyPr vert="horz" lIns="91440" tIns="45720" rIns="91440" bIns="45720" rtlCol="0" anchor="t">
            <a:normAutofit fontScale="85000" lnSpcReduction="20000"/>
          </a:bodyPr>
          <a:lstStyle/>
          <a:p>
            <a:pPr algn="ctr"/>
            <a:r>
              <a:rPr lang="en-US">
                <a:solidFill>
                  <a:srgbClr val="FFFFFF"/>
                </a:solidFill>
              </a:rPr>
              <a:t>Dataset</a:t>
            </a:r>
          </a:p>
          <a:p>
            <a:pPr algn="ctr"/>
            <a:r>
              <a:rPr lang="en-US">
                <a:solidFill>
                  <a:srgbClr val="FFFFFF"/>
                </a:solidFill>
                <a:cs typeface="Calibri"/>
              </a:rPr>
              <a:t>Project Workflow</a:t>
            </a:r>
          </a:p>
          <a:p>
            <a:pPr algn="ctr"/>
            <a:r>
              <a:rPr lang="en-US">
                <a:solidFill>
                  <a:srgbClr val="FFFFFF"/>
                </a:solidFill>
              </a:rPr>
              <a:t>Exploratory Data Analysis</a:t>
            </a:r>
            <a:endParaRPr lang="en-US">
              <a:solidFill>
                <a:srgbClr val="FFFFFF"/>
              </a:solidFill>
              <a:cs typeface="Calibri"/>
            </a:endParaRPr>
          </a:p>
          <a:p>
            <a:pPr algn="ctr"/>
            <a:r>
              <a:rPr lang="en-US">
                <a:solidFill>
                  <a:srgbClr val="FFFFFF"/>
                </a:solidFill>
                <a:ea typeface="+mn-lt"/>
                <a:cs typeface="+mn-lt"/>
              </a:rPr>
              <a:t>Decomposition Analysis</a:t>
            </a:r>
            <a:endParaRPr lang="en-US"/>
          </a:p>
          <a:p>
            <a:pPr algn="ctr"/>
            <a:r>
              <a:rPr lang="en-US">
                <a:solidFill>
                  <a:srgbClr val="FFFFFF"/>
                </a:solidFill>
              </a:rPr>
              <a:t>ACF and PACF Analysis – Part 1 Original Series</a:t>
            </a:r>
            <a:endParaRPr lang="en-US">
              <a:solidFill>
                <a:srgbClr val="FFFFFF"/>
              </a:solidFill>
              <a:cs typeface="Calibri"/>
            </a:endParaRPr>
          </a:p>
          <a:p>
            <a:pPr algn="ctr"/>
            <a:r>
              <a:rPr lang="en-US">
                <a:solidFill>
                  <a:srgbClr val="FFFFFF"/>
                </a:solidFill>
                <a:ea typeface="+mn-lt"/>
                <a:cs typeface="+mn-lt"/>
              </a:rPr>
              <a:t>ACF and PACF Analysis – Part 2 Weekly Cyclicity </a:t>
            </a:r>
          </a:p>
          <a:p>
            <a:pPr algn="ctr"/>
            <a:endParaRPr lang="en-US">
              <a:solidFill>
                <a:srgbClr val="FFFFFF"/>
              </a:solidFill>
              <a:cs typeface="Calibri"/>
            </a:endParaRPr>
          </a:p>
          <a:p>
            <a:pPr algn="ctr"/>
            <a:endParaRPr lang="en-US">
              <a:solidFill>
                <a:srgbClr val="FFFFFF"/>
              </a:solidFill>
              <a:cs typeface="Calibri"/>
            </a:endParaRPr>
          </a:p>
          <a:p>
            <a:pPr algn="ctr"/>
            <a:endParaRPr lang="en-US">
              <a:solidFill>
                <a:srgbClr val="FFFFFF"/>
              </a:solidFill>
              <a:cs typeface="Calibri"/>
            </a:endParaRPr>
          </a:p>
        </p:txBody>
      </p:sp>
    </p:spTree>
    <p:extLst>
      <p:ext uri="{BB962C8B-B14F-4D97-AF65-F5344CB8AC3E}">
        <p14:creationId xmlns:p14="http://schemas.microsoft.com/office/powerpoint/2010/main" val="3879672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Freeform: Shape 3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98DD55-B313-2564-1CEE-649433C0CD05}"/>
              </a:ext>
            </a:extLst>
          </p:cNvPr>
          <p:cNvSpPr>
            <a:spLocks noGrp="1"/>
          </p:cNvSpPr>
          <p:nvPr>
            <p:ph type="title"/>
          </p:nvPr>
        </p:nvSpPr>
        <p:spPr>
          <a:xfrm>
            <a:off x="371094" y="913885"/>
            <a:ext cx="3438144" cy="1124712"/>
          </a:xfrm>
        </p:spPr>
        <p:txBody>
          <a:bodyPr vert="horz" lIns="91440" tIns="45720" rIns="91440" bIns="45720" rtlCol="0" anchor="b">
            <a:normAutofit fontScale="90000"/>
          </a:bodyPr>
          <a:lstStyle/>
          <a:p>
            <a:r>
              <a:rPr lang="en-US" dirty="0">
                <a:ea typeface="+mj-lt"/>
                <a:cs typeface="+mj-lt"/>
              </a:rPr>
              <a:t>Combination Models</a:t>
            </a:r>
          </a:p>
        </p:txBody>
      </p:sp>
      <p:sp>
        <p:nvSpPr>
          <p:cNvPr id="40"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BD616677-CCC8-BE53-8690-D23596B2C4A6}"/>
              </a:ext>
            </a:extLst>
          </p:cNvPr>
          <p:cNvSpPr>
            <a:spLocks noGrp="1"/>
          </p:cNvSpPr>
          <p:nvPr>
            <p:ph sz="half" idx="2"/>
          </p:nvPr>
        </p:nvSpPr>
        <p:spPr>
          <a:xfrm>
            <a:off x="371094" y="2807119"/>
            <a:ext cx="3438906" cy="3207258"/>
          </a:xfrm>
        </p:spPr>
        <p:txBody>
          <a:bodyPr vert="horz" lIns="91440" tIns="45720" rIns="91440" bIns="45720" rtlCol="0" anchor="t">
            <a:normAutofit/>
          </a:bodyPr>
          <a:lstStyle/>
          <a:p>
            <a:pPr marL="132080" indent="-132080">
              <a:spcBef>
                <a:spcPts val="580"/>
              </a:spcBef>
            </a:pPr>
            <a:r>
              <a:rPr lang="en-US" sz="2000" dirty="0">
                <a:latin typeface="Arial"/>
                <a:cs typeface="Arial"/>
              </a:rPr>
              <a:t>Based on MSE we consider the top 3 models</a:t>
            </a:r>
          </a:p>
          <a:p>
            <a:pPr marL="397510" lvl="1" indent="-132080">
              <a:spcBef>
                <a:spcPts val="290"/>
              </a:spcBef>
            </a:pPr>
            <a:r>
              <a:rPr lang="en-US" sz="1400" dirty="0">
                <a:latin typeface="Arial"/>
                <a:cs typeface="Arial"/>
              </a:rPr>
              <a:t>Model 3 = ARMA (6,1,0)</a:t>
            </a:r>
          </a:p>
          <a:p>
            <a:pPr marL="397510" lvl="1" indent="-132080">
              <a:spcBef>
                <a:spcPts val="290"/>
              </a:spcBef>
            </a:pPr>
            <a:r>
              <a:rPr lang="en-US" sz="1400" dirty="0">
                <a:latin typeface="Arial"/>
                <a:cs typeface="Arial"/>
              </a:rPr>
              <a:t>Model 4 =  ARMA(6,1,1)</a:t>
            </a:r>
          </a:p>
          <a:p>
            <a:pPr marL="397510" lvl="1" indent="-132080">
              <a:spcBef>
                <a:spcPts val="290"/>
              </a:spcBef>
            </a:pPr>
            <a:r>
              <a:rPr lang="en-US" sz="1400" dirty="0">
                <a:latin typeface="Arial"/>
                <a:cs typeface="Arial"/>
              </a:rPr>
              <a:t>Model 5 = ARMA (2,1,2)</a:t>
            </a:r>
          </a:p>
          <a:p>
            <a:pPr marL="132080" indent="-132080">
              <a:spcBef>
                <a:spcPts val="580"/>
              </a:spcBef>
            </a:pPr>
            <a:r>
              <a:rPr lang="en-US" sz="2000" dirty="0">
                <a:latin typeface="Arial"/>
                <a:cs typeface="Arial"/>
              </a:rPr>
              <a:t>Seasonal Models perform better in sample as compared to out of sample. </a:t>
            </a:r>
          </a:p>
          <a:p>
            <a:pPr marL="132080" indent="-132080">
              <a:spcBef>
                <a:spcPts val="580"/>
              </a:spcBef>
            </a:pPr>
            <a:r>
              <a:rPr lang="en-US" sz="2000" dirty="0">
                <a:latin typeface="Arial"/>
                <a:cs typeface="Arial"/>
              </a:rPr>
              <a:t>3 combination models </a:t>
            </a:r>
          </a:p>
          <a:p>
            <a:endParaRPr lang="en-US" sz="4000" dirty="0">
              <a:ea typeface="+mn-lt"/>
              <a:cs typeface="+mn-lt"/>
            </a:endParaRPr>
          </a:p>
          <a:p>
            <a:endParaRPr lang="en-US" sz="1700" dirty="0">
              <a:cs typeface="Calibri"/>
            </a:endParaRPr>
          </a:p>
        </p:txBody>
      </p:sp>
      <p:graphicFrame>
        <p:nvGraphicFramePr>
          <p:cNvPr id="6" name="Diagram 9">
            <a:extLst>
              <a:ext uri="{FF2B5EF4-FFF2-40B4-BE49-F238E27FC236}">
                <a16:creationId xmlns:a16="http://schemas.microsoft.com/office/drawing/2014/main" id="{6462078B-6B74-0F2A-AE30-590F5CF7EA1E}"/>
              </a:ext>
            </a:extLst>
          </p:cNvPr>
          <p:cNvGraphicFramePr/>
          <p:nvPr>
            <p:extLst>
              <p:ext uri="{D42A27DB-BD31-4B8C-83A1-F6EECF244321}">
                <p14:modId xmlns:p14="http://schemas.microsoft.com/office/powerpoint/2010/main" val="489390105"/>
              </p:ext>
            </p:extLst>
          </p:nvPr>
        </p:nvGraphicFramePr>
        <p:xfrm>
          <a:off x="4592189" y="911761"/>
          <a:ext cx="7457842" cy="4857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Content Placeholder 7">
            <a:extLst>
              <a:ext uri="{FF2B5EF4-FFF2-40B4-BE49-F238E27FC236}">
                <a16:creationId xmlns:a16="http://schemas.microsoft.com/office/drawing/2014/main" id="{D8E723D1-FB4E-5526-CD62-686556E64F3A}"/>
              </a:ext>
            </a:extLst>
          </p:cNvPr>
          <p:cNvSpPr txBox="1">
            <a:spLocks/>
          </p:cNvSpPr>
          <p:nvPr/>
        </p:nvSpPr>
        <p:spPr>
          <a:xfrm>
            <a:off x="4687698" y="1000460"/>
            <a:ext cx="5193572" cy="213123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2080" indent="-132080" defTabSz="530352">
              <a:spcBef>
                <a:spcPts val="580"/>
              </a:spcBef>
            </a:pPr>
            <a:endParaRPr lang="en-US" sz="2000" dirty="0">
              <a:cs typeface="Calibri"/>
            </a:endParaRPr>
          </a:p>
        </p:txBody>
      </p:sp>
      <p:sp>
        <p:nvSpPr>
          <p:cNvPr id="172" name="Rectangle 171">
            <a:extLst>
              <a:ext uri="{FF2B5EF4-FFF2-40B4-BE49-F238E27FC236}">
                <a16:creationId xmlns:a16="http://schemas.microsoft.com/office/drawing/2014/main" id="{688A9C2F-2783-270A-1929-DB886CDA2A78}"/>
              </a:ext>
            </a:extLst>
          </p:cNvPr>
          <p:cNvSpPr/>
          <p:nvPr/>
        </p:nvSpPr>
        <p:spPr>
          <a:xfrm>
            <a:off x="428571" y="2292355"/>
            <a:ext cx="3662292" cy="16233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C32EBA5E-B49A-90BA-EAC6-83841D0EDD4A}"/>
              </a:ext>
            </a:extLst>
          </p:cNvPr>
          <p:cNvSpPr/>
          <p:nvPr/>
        </p:nvSpPr>
        <p:spPr>
          <a:xfrm>
            <a:off x="286986" y="643246"/>
            <a:ext cx="1128155" cy="3067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175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D5A30-7E65-E4BF-ADBB-937DEE5D6E1D}"/>
              </a:ext>
            </a:extLst>
          </p:cNvPr>
          <p:cNvSpPr>
            <a:spLocks noGrp="1"/>
          </p:cNvSpPr>
          <p:nvPr>
            <p:ph type="title"/>
          </p:nvPr>
        </p:nvSpPr>
        <p:spPr>
          <a:xfrm>
            <a:off x="0" y="643467"/>
            <a:ext cx="12192000" cy="744836"/>
          </a:xfrm>
          <a:solidFill>
            <a:srgbClr val="FFC000"/>
          </a:solidFill>
        </p:spPr>
        <p:txBody>
          <a:bodyPr vert="horz" lIns="91440" tIns="45720" rIns="91440" bIns="45720" rtlCol="0" anchor="ctr">
            <a:normAutofit/>
          </a:bodyPr>
          <a:lstStyle/>
          <a:p>
            <a:pPr algn="ctr"/>
            <a:r>
              <a:rPr lang="en-US" dirty="0">
                <a:solidFill>
                  <a:schemeClr val="bg1"/>
                </a:solidFill>
              </a:rPr>
              <a:t>Combination of Forecast</a:t>
            </a:r>
            <a:endParaRPr lang="en-US" dirty="0">
              <a:solidFill>
                <a:schemeClr val="bg1"/>
              </a:solidFill>
              <a:ea typeface="+mj-ea"/>
              <a:cs typeface="+mj-cs"/>
            </a:endParaRPr>
          </a:p>
        </p:txBody>
      </p:sp>
      <p:sp>
        <p:nvSpPr>
          <p:cNvPr id="5" name="TextBox 4">
            <a:extLst>
              <a:ext uri="{FF2B5EF4-FFF2-40B4-BE49-F238E27FC236}">
                <a16:creationId xmlns:a16="http://schemas.microsoft.com/office/drawing/2014/main" id="{148C47E1-BB92-EA06-9EF7-D854A9E27D60}"/>
              </a:ext>
            </a:extLst>
          </p:cNvPr>
          <p:cNvSpPr txBox="1"/>
          <p:nvPr/>
        </p:nvSpPr>
        <p:spPr>
          <a:xfrm>
            <a:off x="1178939" y="5759371"/>
            <a:ext cx="9783096" cy="892552"/>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latin typeface="+Body"/>
                <a:cs typeface="Calibri"/>
              </a:rPr>
              <a:t>Combination Model 3 passes all tests and has significant improvement in MSE.</a:t>
            </a:r>
            <a:endParaRPr lang="en-US" dirty="0">
              <a:latin typeface="Calibri" panose="020F0502020204030204"/>
              <a:cs typeface="Calibri"/>
            </a:endParaRPr>
          </a:p>
          <a:p>
            <a:pPr marL="285750" indent="-285750">
              <a:buFont typeface="Arial"/>
              <a:buChar char="•"/>
            </a:pPr>
            <a:r>
              <a:rPr lang="en-US" dirty="0">
                <a:cs typeface="Calibri"/>
              </a:rPr>
              <a:t>The OLS weighted forecast optimal forecast is the best forecast</a:t>
            </a:r>
          </a:p>
          <a:p>
            <a:pPr marL="285750" indent="-285750">
              <a:buFont typeface="Arial"/>
              <a:buChar char="•"/>
            </a:pPr>
            <a:r>
              <a:rPr lang="en-US" dirty="0">
                <a:cs typeface="Calibri"/>
              </a:rPr>
              <a:t>Visualize the forecast</a:t>
            </a:r>
          </a:p>
        </p:txBody>
      </p:sp>
      <p:graphicFrame>
        <p:nvGraphicFramePr>
          <p:cNvPr id="12" name="Content Placeholder 11">
            <a:extLst>
              <a:ext uri="{FF2B5EF4-FFF2-40B4-BE49-F238E27FC236}">
                <a16:creationId xmlns:a16="http://schemas.microsoft.com/office/drawing/2014/main" id="{FE735A2D-61F0-2E95-BE9D-47F789D1F8A5}"/>
              </a:ext>
            </a:extLst>
          </p:cNvPr>
          <p:cNvGraphicFramePr>
            <a:graphicFrameLocks noGrp="1"/>
          </p:cNvGraphicFramePr>
          <p:nvPr>
            <p:ph idx="1"/>
            <p:extLst>
              <p:ext uri="{D42A27DB-BD31-4B8C-83A1-F6EECF244321}">
                <p14:modId xmlns:p14="http://schemas.microsoft.com/office/powerpoint/2010/main" val="1517065239"/>
              </p:ext>
            </p:extLst>
          </p:nvPr>
        </p:nvGraphicFramePr>
        <p:xfrm>
          <a:off x="838200" y="1825625"/>
          <a:ext cx="10515600" cy="3657600"/>
        </p:xfrm>
        <a:graphic>
          <a:graphicData uri="http://schemas.openxmlformats.org/drawingml/2006/table">
            <a:tbl>
              <a:tblPr firstRow="1">
                <a:tableStyleId>{1FECB4D8-DB02-4DC6-A0A2-4F2EBAE1DC90}</a:tableStyleId>
              </a:tblPr>
              <a:tblGrid>
                <a:gridCol w="2628900">
                  <a:extLst>
                    <a:ext uri="{9D8B030D-6E8A-4147-A177-3AD203B41FA5}">
                      <a16:colId xmlns:a16="http://schemas.microsoft.com/office/drawing/2014/main" val="1081003323"/>
                    </a:ext>
                  </a:extLst>
                </a:gridCol>
                <a:gridCol w="2628900">
                  <a:extLst>
                    <a:ext uri="{9D8B030D-6E8A-4147-A177-3AD203B41FA5}">
                      <a16:colId xmlns:a16="http://schemas.microsoft.com/office/drawing/2014/main" val="263601834"/>
                    </a:ext>
                  </a:extLst>
                </a:gridCol>
                <a:gridCol w="2628900">
                  <a:extLst>
                    <a:ext uri="{9D8B030D-6E8A-4147-A177-3AD203B41FA5}">
                      <a16:colId xmlns:a16="http://schemas.microsoft.com/office/drawing/2014/main" val="2646607635"/>
                    </a:ext>
                  </a:extLst>
                </a:gridCol>
                <a:gridCol w="2628900">
                  <a:extLst>
                    <a:ext uri="{9D8B030D-6E8A-4147-A177-3AD203B41FA5}">
                      <a16:colId xmlns:a16="http://schemas.microsoft.com/office/drawing/2014/main" val="4019236514"/>
                    </a:ext>
                  </a:extLst>
                </a:gridCol>
              </a:tblGrid>
              <a:tr h="361950">
                <a:tc>
                  <a:txBody>
                    <a:bodyPr/>
                    <a:lstStyle/>
                    <a:p>
                      <a:pPr algn="l" fontAlgn="auto"/>
                      <a:r>
                        <a:rPr lang="en-US" sz="1800" dirty="0">
                          <a:effectLst/>
                        </a:rPr>
                        <a:t>​</a:t>
                      </a:r>
                    </a:p>
                  </a:txBody>
                  <a:tcPr/>
                </a:tc>
                <a:tc>
                  <a:txBody>
                    <a:bodyPr/>
                    <a:lstStyle/>
                    <a:p>
                      <a:pPr algn="l" fontAlgn="base"/>
                      <a:r>
                        <a:rPr lang="en-US" sz="1800" dirty="0">
                          <a:effectLst/>
                        </a:rPr>
                        <a:t>Combination Model 1​</a:t>
                      </a:r>
                      <a:endParaRPr lang="en-US" dirty="0">
                        <a:effectLst/>
                      </a:endParaRPr>
                    </a:p>
                    <a:p>
                      <a:pPr algn="l" fontAlgn="base"/>
                      <a:r>
                        <a:rPr lang="en-US" sz="1800" dirty="0">
                          <a:effectLst/>
                        </a:rPr>
                        <a:t>Equal Weighted​</a:t>
                      </a:r>
                      <a:endParaRPr lang="en-US" dirty="0">
                        <a:effectLst/>
                      </a:endParaRPr>
                    </a:p>
                  </a:txBody>
                  <a:tcPr/>
                </a:tc>
                <a:tc>
                  <a:txBody>
                    <a:bodyPr/>
                    <a:lstStyle/>
                    <a:p>
                      <a:pPr algn="l" fontAlgn="base"/>
                      <a:r>
                        <a:rPr lang="en-US" sz="1800" u="none" strike="noStrike" dirty="0">
                          <a:effectLst/>
                        </a:rPr>
                        <a:t>Combination Model 2</a:t>
                      </a:r>
                      <a:r>
                        <a:rPr lang="en-US" sz="1800" dirty="0">
                          <a:effectLst/>
                        </a:rPr>
                        <a:t>​</a:t>
                      </a:r>
                      <a:endParaRPr lang="en-US" dirty="0">
                        <a:effectLst/>
                      </a:endParaRPr>
                    </a:p>
                    <a:p>
                      <a:pPr algn="l" fontAlgn="base"/>
                      <a:r>
                        <a:rPr lang="en-US" sz="1800" u="none" strike="noStrike" dirty="0">
                          <a:effectLst/>
                        </a:rPr>
                        <a:t>Inverse MSE Weighted</a:t>
                      </a:r>
                      <a:r>
                        <a:rPr lang="en-US" sz="1800" dirty="0">
                          <a:effectLst/>
                        </a:rPr>
                        <a:t>​</a:t>
                      </a:r>
                      <a:endParaRPr lang="en-US" dirty="0">
                        <a:effectLst/>
                      </a:endParaRPr>
                    </a:p>
                  </a:txBody>
                  <a:tcPr/>
                </a:tc>
                <a:tc>
                  <a:txBody>
                    <a:bodyPr/>
                    <a:lstStyle/>
                    <a:p>
                      <a:pPr algn="l" fontAlgn="base"/>
                      <a:r>
                        <a:rPr lang="en-US" sz="1800" u="none" strike="noStrike" dirty="0">
                          <a:effectLst/>
                        </a:rPr>
                        <a:t>Combination Model 3</a:t>
                      </a:r>
                      <a:r>
                        <a:rPr lang="en-US" sz="1800" dirty="0">
                          <a:effectLst/>
                        </a:rPr>
                        <a:t>​</a:t>
                      </a:r>
                      <a:endParaRPr lang="en-US" dirty="0">
                        <a:effectLst/>
                      </a:endParaRPr>
                    </a:p>
                    <a:p>
                      <a:pPr algn="l" fontAlgn="base"/>
                      <a:r>
                        <a:rPr lang="en-US" sz="1800" u="none" strike="noStrike" dirty="0">
                          <a:effectLst/>
                        </a:rPr>
                        <a:t>OLS weighted</a:t>
                      </a:r>
                      <a:r>
                        <a:rPr lang="en-US" sz="1800" dirty="0">
                          <a:effectLst/>
                        </a:rPr>
                        <a:t>​</a:t>
                      </a:r>
                      <a:endParaRPr lang="en-US" dirty="0">
                        <a:effectLst/>
                      </a:endParaRPr>
                    </a:p>
                  </a:txBody>
                  <a:tcPr/>
                </a:tc>
                <a:extLst>
                  <a:ext uri="{0D108BD9-81ED-4DB2-BD59-A6C34878D82A}">
                    <a16:rowId xmlns:a16="http://schemas.microsoft.com/office/drawing/2014/main" val="4226478515"/>
                  </a:ext>
                </a:extLst>
              </a:tr>
              <a:tr h="361950">
                <a:tc>
                  <a:txBody>
                    <a:bodyPr/>
                    <a:lstStyle/>
                    <a:p>
                      <a:pPr algn="l" fontAlgn="base"/>
                      <a:r>
                        <a:rPr lang="en-US" sz="1800" dirty="0">
                          <a:effectLst/>
                        </a:rPr>
                        <a:t>Model 3 = </a:t>
                      </a:r>
                      <a:r>
                        <a:rPr lang="en-US" sz="1800" u="none" strike="noStrike" dirty="0">
                          <a:effectLst/>
                        </a:rPr>
                        <a:t>ARMA (6,1,0)</a:t>
                      </a:r>
                      <a:r>
                        <a:rPr lang="en-US" sz="1800" dirty="0">
                          <a:effectLst/>
                        </a:rPr>
                        <a:t>​</a:t>
                      </a:r>
                      <a:endParaRPr lang="en-US" dirty="0">
                        <a:effectLst/>
                      </a:endParaRPr>
                    </a:p>
                    <a:p>
                      <a:pPr algn="l" fontAlgn="base"/>
                      <a:r>
                        <a:rPr lang="en-US" sz="1800" u="none" strike="noStrike" dirty="0">
                          <a:effectLst/>
                        </a:rPr>
                        <a:t>MSE = 0.01605916</a:t>
                      </a:r>
                      <a:r>
                        <a:rPr lang="en-US" sz="1800" dirty="0">
                          <a:effectLst/>
                        </a:rPr>
                        <a:t>​</a:t>
                      </a:r>
                      <a:endParaRPr lang="en-US" dirty="0">
                        <a:effectLst/>
                      </a:endParaRPr>
                    </a:p>
                  </a:txBody>
                  <a:tcPr/>
                </a:tc>
                <a:tc>
                  <a:txBody>
                    <a:bodyPr/>
                    <a:lstStyle/>
                    <a:p>
                      <a:pPr algn="l" fontAlgn="base"/>
                      <a:r>
                        <a:rPr lang="en-US" sz="1800" dirty="0">
                          <a:effectLst/>
                        </a:rPr>
                        <a:t>1/3​</a:t>
                      </a:r>
                      <a:endParaRPr lang="en-US" dirty="0">
                        <a:effectLst/>
                      </a:endParaRPr>
                    </a:p>
                  </a:txBody>
                  <a:tcPr/>
                </a:tc>
                <a:tc>
                  <a:txBody>
                    <a:bodyPr/>
                    <a:lstStyle/>
                    <a:p>
                      <a:pPr algn="l" fontAlgn="base"/>
                      <a:r>
                        <a:rPr lang="en-US" sz="1800" dirty="0">
                          <a:effectLst/>
                        </a:rPr>
                        <a:t>0.3114385 ​</a:t>
                      </a:r>
                      <a:br>
                        <a:rPr lang="en-US" sz="1800" dirty="0">
                          <a:effectLst/>
                        </a:rPr>
                      </a:br>
                      <a:r>
                        <a:rPr lang="en-US" sz="1800" dirty="0">
                          <a:effectLst/>
                        </a:rPr>
                        <a:t>​</a:t>
                      </a:r>
                      <a:endParaRPr lang="en-US" dirty="0">
                        <a:effectLst/>
                      </a:endParaRPr>
                    </a:p>
                  </a:txBody>
                  <a:tcPr/>
                </a:tc>
                <a:tc>
                  <a:txBody>
                    <a:bodyPr/>
                    <a:lstStyle/>
                    <a:p>
                      <a:pPr algn="l" fontAlgn="base"/>
                      <a:r>
                        <a:rPr lang="en-US" sz="1800" dirty="0">
                          <a:effectLst/>
                        </a:rPr>
                        <a:t>3.8382​</a:t>
                      </a:r>
                      <a:endParaRPr lang="en-US" dirty="0">
                        <a:effectLst/>
                      </a:endParaRPr>
                    </a:p>
                  </a:txBody>
                  <a:tcPr/>
                </a:tc>
                <a:extLst>
                  <a:ext uri="{0D108BD9-81ED-4DB2-BD59-A6C34878D82A}">
                    <a16:rowId xmlns:a16="http://schemas.microsoft.com/office/drawing/2014/main" val="1448423886"/>
                  </a:ext>
                </a:extLst>
              </a:tr>
              <a:tr h="361950">
                <a:tc>
                  <a:txBody>
                    <a:bodyPr/>
                    <a:lstStyle/>
                    <a:p>
                      <a:pPr algn="l" fontAlgn="base"/>
                      <a:r>
                        <a:rPr lang="en-US" sz="1800" u="none" strike="noStrike" dirty="0">
                          <a:effectLst/>
                        </a:rPr>
                        <a:t>Model 4 = ARMA (6,1,1)</a:t>
                      </a:r>
                      <a:r>
                        <a:rPr lang="en-US" sz="1800" dirty="0">
                          <a:effectLst/>
                        </a:rPr>
                        <a:t>​</a:t>
                      </a:r>
                      <a:endParaRPr lang="en-US" dirty="0">
                        <a:effectLst/>
                      </a:endParaRPr>
                    </a:p>
                    <a:p>
                      <a:pPr algn="l" fontAlgn="base"/>
                      <a:r>
                        <a:rPr lang="en-US" sz="1800" u="none" strike="noStrike" dirty="0">
                          <a:effectLst/>
                        </a:rPr>
                        <a:t>MSE = 0.01643544</a:t>
                      </a:r>
                      <a:r>
                        <a:rPr lang="en-US" sz="1800" dirty="0">
                          <a:effectLst/>
                        </a:rPr>
                        <a:t>​</a:t>
                      </a:r>
                      <a:endParaRPr lang="en-US" dirty="0">
                        <a:effectLst/>
                      </a:endParaRPr>
                    </a:p>
                  </a:txBody>
                  <a:tcPr/>
                </a:tc>
                <a:tc>
                  <a:txBody>
                    <a:bodyPr/>
                    <a:lstStyle/>
                    <a:p>
                      <a:pPr algn="l" fontAlgn="base"/>
                      <a:r>
                        <a:rPr lang="en-US" sz="1800" dirty="0">
                          <a:effectLst/>
                        </a:rPr>
                        <a:t>1/3​</a:t>
                      </a:r>
                      <a:endParaRPr lang="en-US" dirty="0">
                        <a:effectLst/>
                      </a:endParaRPr>
                    </a:p>
                  </a:txBody>
                  <a:tcPr/>
                </a:tc>
                <a:tc>
                  <a:txBody>
                    <a:bodyPr/>
                    <a:lstStyle/>
                    <a:p>
                      <a:pPr algn="l" fontAlgn="base"/>
                      <a:r>
                        <a:rPr lang="en-US" sz="1800" dirty="0">
                          <a:effectLst/>
                        </a:rPr>
                        <a:t>0.3043083​</a:t>
                      </a:r>
                      <a:br>
                        <a:rPr lang="en-US" sz="1800" dirty="0">
                          <a:effectLst/>
                        </a:rPr>
                      </a:br>
                      <a:r>
                        <a:rPr lang="en-US" sz="1800" dirty="0">
                          <a:effectLst/>
                        </a:rPr>
                        <a:t>​</a:t>
                      </a:r>
                      <a:endParaRPr lang="en-US" dirty="0">
                        <a:effectLst/>
                      </a:endParaRPr>
                    </a:p>
                  </a:txBody>
                  <a:tcPr/>
                </a:tc>
                <a:tc>
                  <a:txBody>
                    <a:bodyPr/>
                    <a:lstStyle/>
                    <a:p>
                      <a:pPr algn="l" fontAlgn="base"/>
                      <a:r>
                        <a:rPr lang="en-US" sz="1800" dirty="0">
                          <a:effectLst/>
                        </a:rPr>
                        <a:t>-3.5130​</a:t>
                      </a:r>
                      <a:endParaRPr lang="en-US" dirty="0">
                        <a:effectLst/>
                      </a:endParaRPr>
                    </a:p>
                  </a:txBody>
                  <a:tcPr/>
                </a:tc>
                <a:extLst>
                  <a:ext uri="{0D108BD9-81ED-4DB2-BD59-A6C34878D82A}">
                    <a16:rowId xmlns:a16="http://schemas.microsoft.com/office/drawing/2014/main" val="4173852849"/>
                  </a:ext>
                </a:extLst>
              </a:tr>
              <a:tr h="361950">
                <a:tc>
                  <a:txBody>
                    <a:bodyPr/>
                    <a:lstStyle/>
                    <a:p>
                      <a:pPr algn="l" fontAlgn="base"/>
                      <a:r>
                        <a:rPr lang="en-US" sz="1800" u="none" strike="noStrike" dirty="0">
                          <a:effectLst/>
                        </a:rPr>
                        <a:t>Model 5 = ARMA (2,1,2)</a:t>
                      </a:r>
                      <a:r>
                        <a:rPr lang="en-US" sz="1800" dirty="0">
                          <a:effectLst/>
                        </a:rPr>
                        <a:t>​</a:t>
                      </a:r>
                      <a:endParaRPr lang="en-US" dirty="0">
                        <a:effectLst/>
                      </a:endParaRPr>
                    </a:p>
                    <a:p>
                      <a:pPr algn="l" fontAlgn="base"/>
                      <a:r>
                        <a:rPr lang="en-US" sz="1800" u="none" strike="noStrike" dirty="0">
                          <a:effectLst/>
                        </a:rPr>
                        <a:t>MSE = 0.013016</a:t>
                      </a:r>
                      <a:r>
                        <a:rPr lang="en-US" sz="1800" dirty="0">
                          <a:effectLst/>
                        </a:rPr>
                        <a:t>​</a:t>
                      </a:r>
                      <a:endParaRPr lang="en-US" dirty="0">
                        <a:effectLst/>
                      </a:endParaRPr>
                    </a:p>
                  </a:txBody>
                  <a:tcPr/>
                </a:tc>
                <a:tc>
                  <a:txBody>
                    <a:bodyPr/>
                    <a:lstStyle/>
                    <a:p>
                      <a:pPr algn="l" fontAlgn="base"/>
                      <a:r>
                        <a:rPr lang="en-US" sz="1800" dirty="0">
                          <a:effectLst/>
                        </a:rPr>
                        <a:t>1/3​</a:t>
                      </a:r>
                      <a:endParaRPr lang="en-US" dirty="0">
                        <a:effectLst/>
                      </a:endParaRPr>
                    </a:p>
                  </a:txBody>
                  <a:tcPr/>
                </a:tc>
                <a:tc>
                  <a:txBody>
                    <a:bodyPr/>
                    <a:lstStyle/>
                    <a:p>
                      <a:pPr algn="l" fontAlgn="base"/>
                      <a:r>
                        <a:rPr lang="en-US" sz="1800" dirty="0">
                          <a:effectLst/>
                        </a:rPr>
                        <a:t>0.3842533​</a:t>
                      </a:r>
                      <a:endParaRPr lang="en-US" dirty="0">
                        <a:effectLst/>
                      </a:endParaRPr>
                    </a:p>
                  </a:txBody>
                  <a:tcPr/>
                </a:tc>
                <a:tc>
                  <a:txBody>
                    <a:bodyPr/>
                    <a:lstStyle/>
                    <a:p>
                      <a:pPr algn="l" fontAlgn="base"/>
                      <a:r>
                        <a:rPr lang="en-US" sz="1800" dirty="0">
                          <a:effectLst/>
                        </a:rPr>
                        <a:t>0.8644​</a:t>
                      </a:r>
                      <a:endParaRPr lang="en-US" dirty="0">
                        <a:effectLst/>
                      </a:endParaRPr>
                    </a:p>
                  </a:txBody>
                  <a:tcPr/>
                </a:tc>
                <a:extLst>
                  <a:ext uri="{0D108BD9-81ED-4DB2-BD59-A6C34878D82A}">
                    <a16:rowId xmlns:a16="http://schemas.microsoft.com/office/drawing/2014/main" val="2564515625"/>
                  </a:ext>
                </a:extLst>
              </a:tr>
              <a:tr h="361950">
                <a:tc>
                  <a:txBody>
                    <a:bodyPr/>
                    <a:lstStyle/>
                    <a:p>
                      <a:pPr algn="r" fontAlgn="base"/>
                      <a:r>
                        <a:rPr lang="en-US" sz="1800" u="none" strike="noStrike" dirty="0">
                          <a:effectLst/>
                        </a:rPr>
                        <a:t>MSE of combined forecast</a:t>
                      </a:r>
                      <a:r>
                        <a:rPr lang="en-US" sz="1800" dirty="0">
                          <a:effectLst/>
                        </a:rPr>
                        <a:t>​</a:t>
                      </a:r>
                      <a:endParaRPr lang="en-US" dirty="0">
                        <a:effectLst/>
                      </a:endParaRPr>
                    </a:p>
                  </a:txBody>
                  <a:tcPr/>
                </a:tc>
                <a:tc>
                  <a:txBody>
                    <a:bodyPr/>
                    <a:lstStyle/>
                    <a:p>
                      <a:pPr algn="l" fontAlgn="base"/>
                      <a:r>
                        <a:rPr lang="en-US" sz="1800" dirty="0">
                          <a:effectLst/>
                        </a:rPr>
                        <a:t>0.01310528​</a:t>
                      </a:r>
                      <a:endParaRPr lang="en-US" dirty="0">
                        <a:effectLst/>
                      </a:endParaRPr>
                    </a:p>
                  </a:txBody>
                  <a:tcPr/>
                </a:tc>
                <a:tc>
                  <a:txBody>
                    <a:bodyPr/>
                    <a:lstStyle/>
                    <a:p>
                      <a:pPr algn="l" fontAlgn="base"/>
                      <a:r>
                        <a:rPr lang="en-US" sz="1800" dirty="0">
                          <a:effectLst/>
                        </a:rPr>
                        <a:t>0.01280656​</a:t>
                      </a:r>
                      <a:endParaRPr lang="en-US" dirty="0">
                        <a:effectLst/>
                      </a:endParaRPr>
                    </a:p>
                  </a:txBody>
                  <a:tcPr/>
                </a:tc>
                <a:tc>
                  <a:txBody>
                    <a:bodyPr/>
                    <a:lstStyle/>
                    <a:p>
                      <a:pPr algn="l" fontAlgn="base"/>
                      <a:r>
                        <a:rPr lang="en-US" sz="1800" dirty="0">
                          <a:solidFill>
                            <a:schemeClr val="accent6"/>
                          </a:solidFill>
                          <a:effectLst/>
                        </a:rPr>
                        <a:t>0.008805348​</a:t>
                      </a:r>
                      <a:endParaRPr lang="en-US">
                        <a:solidFill>
                          <a:schemeClr val="accent6"/>
                        </a:solidFill>
                        <a:effectLst/>
                      </a:endParaRPr>
                    </a:p>
                  </a:txBody>
                  <a:tcPr/>
                </a:tc>
                <a:extLst>
                  <a:ext uri="{0D108BD9-81ED-4DB2-BD59-A6C34878D82A}">
                    <a16:rowId xmlns:a16="http://schemas.microsoft.com/office/drawing/2014/main" val="3192105263"/>
                  </a:ext>
                </a:extLst>
              </a:tr>
              <a:tr h="361950">
                <a:tc>
                  <a:txBody>
                    <a:bodyPr/>
                    <a:lstStyle/>
                    <a:p>
                      <a:pPr algn="r" fontAlgn="base"/>
                      <a:r>
                        <a:rPr lang="en-US" sz="1800" u="none" strike="noStrike" dirty="0">
                          <a:effectLst/>
                        </a:rPr>
                        <a:t>MPE Test</a:t>
                      </a:r>
                      <a:r>
                        <a:rPr lang="en-US" sz="1800" dirty="0">
                          <a:effectLst/>
                        </a:rPr>
                        <a:t>​</a:t>
                      </a:r>
                      <a:endParaRPr lang="en-US" dirty="0">
                        <a:effectLst/>
                      </a:endParaRPr>
                    </a:p>
                  </a:txBody>
                  <a:tcPr/>
                </a:tc>
                <a:tc>
                  <a:txBody>
                    <a:bodyPr/>
                    <a:lstStyle/>
                    <a:p>
                      <a:pPr algn="l" fontAlgn="base"/>
                      <a:r>
                        <a:rPr lang="en-US" sz="1800" dirty="0">
                          <a:effectLst/>
                        </a:rPr>
                        <a:t>P-value = 0.252, PASS​</a:t>
                      </a:r>
                      <a:endParaRPr lang="en-US" dirty="0">
                        <a:effectLst/>
                      </a:endParaRPr>
                    </a:p>
                  </a:txBody>
                  <a:tcPr/>
                </a:tc>
                <a:tc>
                  <a:txBody>
                    <a:bodyPr/>
                    <a:lstStyle/>
                    <a:p>
                      <a:pPr algn="l" fontAlgn="base"/>
                      <a:r>
                        <a:rPr lang="en-US" sz="1800" dirty="0">
                          <a:effectLst/>
                        </a:rPr>
                        <a:t>P-value = 0.175, PASS​</a:t>
                      </a:r>
                      <a:endParaRPr lang="en-US" dirty="0">
                        <a:effectLst/>
                      </a:endParaRPr>
                    </a:p>
                  </a:txBody>
                  <a:tcPr/>
                </a:tc>
                <a:tc>
                  <a:txBody>
                    <a:bodyPr/>
                    <a:lstStyle/>
                    <a:p>
                      <a:pPr algn="l" fontAlgn="base"/>
                      <a:r>
                        <a:rPr lang="en-US" sz="1800" dirty="0">
                          <a:effectLst/>
                        </a:rPr>
                        <a:t>P-value = 1, PASS​</a:t>
                      </a:r>
                      <a:endParaRPr lang="en-US" dirty="0">
                        <a:effectLst/>
                      </a:endParaRPr>
                    </a:p>
                  </a:txBody>
                  <a:tcPr/>
                </a:tc>
                <a:extLst>
                  <a:ext uri="{0D108BD9-81ED-4DB2-BD59-A6C34878D82A}">
                    <a16:rowId xmlns:a16="http://schemas.microsoft.com/office/drawing/2014/main" val="3868698719"/>
                  </a:ext>
                </a:extLst>
              </a:tr>
              <a:tr h="361950">
                <a:tc>
                  <a:txBody>
                    <a:bodyPr/>
                    <a:lstStyle/>
                    <a:p>
                      <a:pPr algn="r" fontAlgn="base"/>
                      <a:r>
                        <a:rPr lang="en-US" sz="1800" u="none" strike="noStrike" dirty="0">
                          <a:effectLst/>
                        </a:rPr>
                        <a:t>IET Test</a:t>
                      </a:r>
                      <a:r>
                        <a:rPr lang="en-US" sz="1800" dirty="0">
                          <a:effectLst/>
                        </a:rPr>
                        <a:t>​</a:t>
                      </a:r>
                      <a:endParaRPr lang="en-US" dirty="0">
                        <a:effectLst/>
                      </a:endParaRPr>
                    </a:p>
                  </a:txBody>
                  <a:tcPr/>
                </a:tc>
                <a:tc>
                  <a:txBody>
                    <a:bodyPr/>
                    <a:lstStyle/>
                    <a:p>
                      <a:pPr algn="l" fontAlgn="base"/>
                      <a:r>
                        <a:rPr lang="en-US" sz="1800" u="none" strike="noStrike" dirty="0">
                          <a:effectLst/>
                        </a:rPr>
                        <a:t>P-</a:t>
                      </a:r>
                      <a:r>
                        <a:rPr lang="en-US" sz="1800" dirty="0">
                          <a:effectLst/>
                        </a:rPr>
                        <a:t>value = 3.243e-05, FAIL​</a:t>
                      </a:r>
                      <a:endParaRPr lang="en-US" dirty="0">
                        <a:effectLst/>
                      </a:endParaRPr>
                    </a:p>
                  </a:txBody>
                  <a:tcPr/>
                </a:tc>
                <a:tc>
                  <a:txBody>
                    <a:bodyPr/>
                    <a:lstStyle/>
                    <a:p>
                      <a:pPr algn="l" fontAlgn="base"/>
                      <a:r>
                        <a:rPr lang="en-US" sz="1800" dirty="0">
                          <a:effectLst/>
                        </a:rPr>
                        <a:t>P-value = 1.239e-05, FAIL​</a:t>
                      </a:r>
                      <a:endParaRPr lang="en-US" dirty="0">
                        <a:effectLst/>
                      </a:endParaRPr>
                    </a:p>
                  </a:txBody>
                  <a:tcPr/>
                </a:tc>
                <a:tc>
                  <a:txBody>
                    <a:bodyPr/>
                    <a:lstStyle/>
                    <a:p>
                      <a:pPr algn="l" fontAlgn="base"/>
                      <a:r>
                        <a:rPr lang="en-US" sz="1800" u="none" strike="noStrike" dirty="0">
                          <a:effectLst/>
                        </a:rPr>
                        <a:t>P-value = 1, PASS</a:t>
                      </a:r>
                      <a:r>
                        <a:rPr lang="en-US" sz="1800" dirty="0">
                          <a:effectLst/>
                        </a:rPr>
                        <a:t>​</a:t>
                      </a:r>
                      <a:endParaRPr lang="en-US" dirty="0">
                        <a:effectLst/>
                      </a:endParaRPr>
                    </a:p>
                  </a:txBody>
                  <a:tcPr/>
                </a:tc>
                <a:extLst>
                  <a:ext uri="{0D108BD9-81ED-4DB2-BD59-A6C34878D82A}">
                    <a16:rowId xmlns:a16="http://schemas.microsoft.com/office/drawing/2014/main" val="378345344"/>
                  </a:ext>
                </a:extLst>
              </a:tr>
            </a:tbl>
          </a:graphicData>
        </a:graphic>
      </p:graphicFrame>
      <p:pic>
        <p:nvPicPr>
          <p:cNvPr id="14" name="Graphic 1" descr="Checkmark with solid fill">
            <a:extLst>
              <a:ext uri="{FF2B5EF4-FFF2-40B4-BE49-F238E27FC236}">
                <a16:creationId xmlns:a16="http://schemas.microsoft.com/office/drawing/2014/main" id="{FA696325-37AF-58EE-C033-EF3FCF040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9846" y="1410244"/>
            <a:ext cx="420910" cy="420910"/>
          </a:xfrm>
          <a:prstGeom prst="rect">
            <a:avLst/>
          </a:prstGeom>
        </p:spPr>
      </p:pic>
    </p:spTree>
    <p:extLst>
      <p:ext uri="{BB962C8B-B14F-4D97-AF65-F5344CB8AC3E}">
        <p14:creationId xmlns:p14="http://schemas.microsoft.com/office/powerpoint/2010/main" val="3722298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80A39D0-4C99-6451-1722-703243469BD2}"/>
              </a:ext>
            </a:extLst>
          </p:cNvPr>
          <p:cNvSpPr>
            <a:spLocks noGrp="1"/>
          </p:cNvSpPr>
          <p:nvPr>
            <p:ph type="title"/>
          </p:nvPr>
        </p:nvSpPr>
        <p:spPr>
          <a:xfrm>
            <a:off x="650728" y="334686"/>
            <a:ext cx="3419856" cy="1463040"/>
          </a:xfrm>
        </p:spPr>
        <p:txBody>
          <a:bodyPr vert="horz" lIns="91440" tIns="45720" rIns="91440" bIns="45720" rtlCol="0" anchor="ctr">
            <a:normAutofit/>
          </a:bodyPr>
          <a:lstStyle/>
          <a:p>
            <a:r>
              <a:rPr lang="en-US" sz="3000" kern="1200">
                <a:solidFill>
                  <a:schemeClr val="tx1"/>
                </a:solidFill>
                <a:latin typeface="+mj-lt"/>
                <a:ea typeface="+mj-ea"/>
                <a:cs typeface="+mj-cs"/>
              </a:rPr>
              <a:t> OLS Weighted Combination Model</a:t>
            </a:r>
          </a:p>
        </p:txBody>
      </p:sp>
      <p:sp>
        <p:nvSpPr>
          <p:cNvPr id="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919A23-AF1C-2C7C-9D5E-6ACC281E3CCE}"/>
              </a:ext>
            </a:extLst>
          </p:cNvPr>
          <p:cNvSpPr/>
          <p:nvPr/>
        </p:nvSpPr>
        <p:spPr>
          <a:xfrm>
            <a:off x="4288051" y="332926"/>
            <a:ext cx="139280" cy="133997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75DBCC-867F-95EA-4862-528A79B51ACA}"/>
              </a:ext>
            </a:extLst>
          </p:cNvPr>
          <p:cNvSpPr/>
          <p:nvPr/>
        </p:nvSpPr>
        <p:spPr>
          <a:xfrm>
            <a:off x="4288050" y="1668900"/>
            <a:ext cx="149176" cy="548288"/>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11" descr="Chart&#10;&#10;Description automatically generated">
            <a:extLst>
              <a:ext uri="{FF2B5EF4-FFF2-40B4-BE49-F238E27FC236}">
                <a16:creationId xmlns:a16="http://schemas.microsoft.com/office/drawing/2014/main" id="{A37C132F-510B-DA04-244B-CC6462BC2722}"/>
              </a:ext>
            </a:extLst>
          </p:cNvPr>
          <p:cNvPicPr>
            <a:picLocks noGrp="1" noChangeAspect="1"/>
          </p:cNvPicPr>
          <p:nvPr>
            <p:ph idx="1"/>
          </p:nvPr>
        </p:nvPicPr>
        <p:blipFill>
          <a:blip r:embed="rId2"/>
          <a:stretch>
            <a:fillRect/>
          </a:stretch>
        </p:blipFill>
        <p:spPr>
          <a:xfrm>
            <a:off x="1815172" y="1667483"/>
            <a:ext cx="8361438" cy="5186467"/>
          </a:xfrm>
          <a:prstGeom prst="rect">
            <a:avLst/>
          </a:prstGeom>
        </p:spPr>
      </p:pic>
      <p:sp>
        <p:nvSpPr>
          <p:cNvPr id="3" name="TextBox 2">
            <a:extLst>
              <a:ext uri="{FF2B5EF4-FFF2-40B4-BE49-F238E27FC236}">
                <a16:creationId xmlns:a16="http://schemas.microsoft.com/office/drawing/2014/main" id="{EA9201C9-47B6-1733-04AE-087E56E46BE0}"/>
              </a:ext>
            </a:extLst>
          </p:cNvPr>
          <p:cNvSpPr txBox="1"/>
          <p:nvPr/>
        </p:nvSpPr>
        <p:spPr>
          <a:xfrm>
            <a:off x="4921490" y="334686"/>
            <a:ext cx="6894576" cy="1334391"/>
          </a:xfrm>
          <a:prstGeom prst="rect">
            <a:avLst/>
          </a:prstGeom>
          <a:solidFill>
            <a:schemeClr val="accent3">
              <a:lumMod val="20000"/>
              <a:lumOff val="80000"/>
            </a:schemeClr>
          </a:solidFill>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Aft>
                <a:spcPts val="600"/>
              </a:spcAft>
            </a:pPr>
            <a:r>
              <a:rPr lang="en-US" u="sng" dirty="0">
                <a:ea typeface="+mn-lt"/>
                <a:cs typeface="+mn-lt"/>
              </a:rPr>
              <a:t>Forecast Equation</a:t>
            </a:r>
            <a:r>
              <a:rPr lang="en-US" dirty="0"/>
              <a:t> = -0.6762   </a:t>
            </a:r>
            <a:endParaRPr lang="en-US">
              <a:cs typeface="Calibri"/>
            </a:endParaRPr>
          </a:p>
          <a:p>
            <a:pPr algn="ctr">
              <a:lnSpc>
                <a:spcPct val="90000"/>
              </a:lnSpc>
              <a:spcAft>
                <a:spcPts val="600"/>
              </a:spcAft>
            </a:pPr>
            <a:r>
              <a:rPr lang="en-US" dirty="0"/>
              <a:t>+  3.8382*(forecast from ARMA(6,1,0) ) </a:t>
            </a:r>
            <a:endParaRPr lang="en-US">
              <a:cs typeface="Calibri"/>
            </a:endParaRPr>
          </a:p>
          <a:p>
            <a:pPr algn="ctr">
              <a:lnSpc>
                <a:spcPct val="90000"/>
              </a:lnSpc>
              <a:spcAft>
                <a:spcPts val="600"/>
              </a:spcAft>
            </a:pPr>
            <a:r>
              <a:rPr lang="en-US" dirty="0"/>
              <a:t>+ (-3.5130)*(forecast from ARMA(6,1,1)) </a:t>
            </a:r>
            <a:endParaRPr lang="en-US" dirty="0">
              <a:cs typeface="Calibri"/>
            </a:endParaRPr>
          </a:p>
          <a:p>
            <a:pPr algn="ctr">
              <a:lnSpc>
                <a:spcPct val="90000"/>
              </a:lnSpc>
              <a:spcAft>
                <a:spcPts val="600"/>
              </a:spcAft>
            </a:pPr>
            <a:r>
              <a:rPr lang="en-US" dirty="0"/>
              <a:t>+  0.8644*(forecast from ARMA (2,1,2))</a:t>
            </a:r>
            <a:endParaRPr lang="en-US" dirty="0">
              <a:cs typeface="Calibri"/>
            </a:endParaRPr>
          </a:p>
        </p:txBody>
      </p:sp>
    </p:spTree>
    <p:extLst>
      <p:ext uri="{BB962C8B-B14F-4D97-AF65-F5344CB8AC3E}">
        <p14:creationId xmlns:p14="http://schemas.microsoft.com/office/powerpoint/2010/main" val="177671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5A316-5387-0BA2-F432-2D391962530E}"/>
              </a:ext>
            </a:extLst>
          </p:cNvPr>
          <p:cNvSpPr>
            <a:spLocks noGrp="1"/>
          </p:cNvSpPr>
          <p:nvPr>
            <p:ph type="title"/>
          </p:nvPr>
        </p:nvSpPr>
        <p:spPr>
          <a:xfrm>
            <a:off x="6513788" y="365125"/>
            <a:ext cx="4840010" cy="1807305"/>
          </a:xfrm>
        </p:spPr>
        <p:txBody>
          <a:bodyPr>
            <a:normAutofit/>
          </a:bodyPr>
          <a:lstStyle/>
          <a:p>
            <a:r>
              <a:rPr lang="en-US" dirty="0">
                <a:cs typeface="Calibri Light"/>
              </a:rPr>
              <a:t>Conclusion &amp; Future Work</a:t>
            </a:r>
            <a:endParaRPr lang="en-US" dirty="0"/>
          </a:p>
        </p:txBody>
      </p:sp>
      <p:pic>
        <p:nvPicPr>
          <p:cNvPr id="5" name="Picture 4" descr="3D rendering of game pieces tied together with a rope">
            <a:extLst>
              <a:ext uri="{FF2B5EF4-FFF2-40B4-BE49-F238E27FC236}">
                <a16:creationId xmlns:a16="http://schemas.microsoft.com/office/drawing/2014/main" id="{94DB5965-803C-8D76-88BC-40F5D314013B}"/>
              </a:ext>
            </a:extLst>
          </p:cNvPr>
          <p:cNvPicPr>
            <a:picLocks noChangeAspect="1"/>
          </p:cNvPicPr>
          <p:nvPr/>
        </p:nvPicPr>
        <p:blipFill rotWithShape="1">
          <a:blip r:embed="rId2"/>
          <a:srcRect l="1971" r="31140"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969461A-A511-9E16-CA08-54B1EBFFAB9C}"/>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en-US" sz="2000" dirty="0">
                <a:cs typeface="Calibri"/>
              </a:rPr>
              <a:t>Analyzed a real time series data and generated forecast that Company A  can use to predict delivery volumes.</a:t>
            </a:r>
            <a:endParaRPr lang="en-US" dirty="0" err="1">
              <a:cs typeface="Calibri"/>
            </a:endParaRPr>
          </a:p>
          <a:p>
            <a:r>
              <a:rPr lang="en-US" sz="2000" dirty="0">
                <a:cs typeface="Calibri"/>
              </a:rPr>
              <a:t>Enable optimally allocate resources to ensure correct delivery  planning </a:t>
            </a:r>
            <a:endParaRPr lang="en-US" dirty="0">
              <a:cs typeface="Calibri"/>
            </a:endParaRPr>
          </a:p>
          <a:p>
            <a:r>
              <a:rPr lang="en-US" sz="2000" dirty="0">
                <a:cs typeface="Calibri"/>
              </a:rPr>
              <a:t>Multivariate analysis</a:t>
            </a:r>
          </a:p>
          <a:p>
            <a:pPr lvl="1"/>
            <a:r>
              <a:rPr lang="en-US" sz="1600" dirty="0">
                <a:cs typeface="Calibri"/>
              </a:rPr>
              <a:t>personal income /consumption data </a:t>
            </a:r>
          </a:p>
          <a:p>
            <a:pPr lvl="1"/>
            <a:r>
              <a:rPr lang="en-US" sz="1600" dirty="0">
                <a:cs typeface="Calibri"/>
              </a:rPr>
              <a:t>interest rate data</a:t>
            </a:r>
          </a:p>
          <a:p>
            <a:pPr lvl="1"/>
            <a:r>
              <a:rPr lang="en-US" sz="1600" dirty="0">
                <a:cs typeface="Calibri"/>
              </a:rPr>
              <a:t>other company specific data (discounts, deals)</a:t>
            </a:r>
          </a:p>
          <a:p>
            <a:r>
              <a:rPr lang="en-US" sz="2000" dirty="0">
                <a:cs typeface="Calibri"/>
              </a:rPr>
              <a:t>Analyze deeper why many of our models failed the forecast optimality test. </a:t>
            </a:r>
          </a:p>
          <a:p>
            <a:endParaRPr lang="en-US" sz="2000">
              <a:cs typeface="Calibri"/>
            </a:endParaRPr>
          </a:p>
          <a:p>
            <a:endParaRPr lang="en-US" sz="2000">
              <a:cs typeface="Calibri"/>
            </a:endParaRPr>
          </a:p>
        </p:txBody>
      </p:sp>
    </p:spTree>
    <p:extLst>
      <p:ext uri="{BB962C8B-B14F-4D97-AF65-F5344CB8AC3E}">
        <p14:creationId xmlns:p14="http://schemas.microsoft.com/office/powerpoint/2010/main" val="245582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arton boxes placed on conveyor belt">
            <a:extLst>
              <a:ext uri="{FF2B5EF4-FFF2-40B4-BE49-F238E27FC236}">
                <a16:creationId xmlns:a16="http://schemas.microsoft.com/office/drawing/2014/main" id="{410503CF-F550-3E28-6650-122DBFE0F464}"/>
              </a:ext>
            </a:extLst>
          </p:cNvPr>
          <p:cNvPicPr>
            <a:picLocks noChangeAspect="1"/>
          </p:cNvPicPr>
          <p:nvPr/>
        </p:nvPicPr>
        <p:blipFill rotWithShape="1">
          <a:blip r:embed="rId2"/>
          <a:srcRect l="300" t="9091" r="22999"/>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129BB-8D1C-C202-8E01-ABE8B5C5F33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Thank you!</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7B752F1-E99E-39E1-5362-F478B86DF3DF}"/>
              </a:ext>
            </a:extLst>
          </p:cNvPr>
          <p:cNvSpPr/>
          <p:nvPr/>
        </p:nvSpPr>
        <p:spPr>
          <a:xfrm>
            <a:off x="479505" y="622192"/>
            <a:ext cx="707136" cy="14630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65904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8371C-9CC7-2057-06EF-F753CC08C6DF}"/>
              </a:ext>
            </a:extLst>
          </p:cNvPr>
          <p:cNvSpPr>
            <a:spLocks noGrp="1"/>
          </p:cNvSpPr>
          <p:nvPr>
            <p:ph type="title"/>
          </p:nvPr>
        </p:nvSpPr>
        <p:spPr>
          <a:xfrm>
            <a:off x="808638" y="386930"/>
            <a:ext cx="9236700" cy="1188950"/>
          </a:xfrm>
        </p:spPr>
        <p:txBody>
          <a:bodyPr anchor="b">
            <a:normAutofit/>
          </a:bodyPr>
          <a:lstStyle/>
          <a:p>
            <a:r>
              <a:rPr lang="en-US" sz="5400"/>
              <a:t>Annexure 1: 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04FB94-1E16-FE07-8CD8-22A895582225}"/>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1500" dirty="0">
                <a:ea typeface="+mn-lt"/>
                <a:cs typeface="+mn-lt"/>
                <a:hlinkClick r:id="rId2"/>
              </a:rPr>
              <a:t>https://stats.stackexchange.com/questions/194453/interpreting-accuracy-results-for-an-arima-model-fit</a:t>
            </a:r>
            <a:endParaRPr lang="en-US" sz="1500" dirty="0">
              <a:ea typeface="+mn-lt"/>
              <a:cs typeface="+mn-lt"/>
            </a:endParaRPr>
          </a:p>
          <a:p>
            <a:r>
              <a:rPr lang="en-US" sz="1500" dirty="0">
                <a:ea typeface="+mn-lt"/>
                <a:cs typeface="+mn-lt"/>
                <a:hlinkClick r:id="rId3"/>
              </a:rPr>
              <a:t>https://online.stat.psu.edu/stat510/lesson/4/4.2</a:t>
            </a:r>
            <a:endParaRPr lang="en-US" sz="1500" dirty="0">
              <a:cs typeface="Calibri" panose="020F0502020204030204"/>
            </a:endParaRPr>
          </a:p>
          <a:p>
            <a:r>
              <a:rPr lang="en-US" sz="1500" dirty="0">
                <a:ea typeface="+mn-lt"/>
                <a:cs typeface="+mn-lt"/>
                <a:hlinkClick r:id="rId4"/>
              </a:rPr>
              <a:t>https://otexts.com/fpp2/seasonal-arima.html</a:t>
            </a:r>
            <a:endParaRPr lang="en-US" sz="1500" dirty="0">
              <a:cs typeface="Calibri"/>
            </a:endParaRPr>
          </a:p>
          <a:p>
            <a:r>
              <a:rPr lang="en-US" sz="1500" dirty="0">
                <a:ea typeface="+mn-lt"/>
                <a:cs typeface="+mn-lt"/>
                <a:hlinkClick r:id="rId5"/>
              </a:rPr>
              <a:t>https://otexts.com/fpp2/arima-r.html</a:t>
            </a:r>
            <a:endParaRPr lang="en-US" sz="1500" dirty="0">
              <a:cs typeface="Calibri"/>
            </a:endParaRPr>
          </a:p>
          <a:p>
            <a:r>
              <a:rPr lang="en-US" sz="1500" dirty="0">
                <a:ea typeface="+mn-lt"/>
                <a:cs typeface="+mn-lt"/>
                <a:hlinkClick r:id="rId6"/>
              </a:rPr>
              <a:t>https://otexts.com/fpp2/non-seasonal-arima.html</a:t>
            </a:r>
            <a:endParaRPr lang="en-US" sz="1500" dirty="0">
              <a:cs typeface="Calibri"/>
            </a:endParaRPr>
          </a:p>
          <a:p>
            <a:r>
              <a:rPr lang="en-US" sz="1500" dirty="0">
                <a:ea typeface="+mn-lt"/>
                <a:cs typeface="+mn-lt"/>
                <a:hlinkClick r:id="rId7"/>
              </a:rPr>
              <a:t>https://online.stat.psu.edu/stat510/lesson/4/4.1</a:t>
            </a:r>
            <a:endParaRPr lang="en-US" sz="1500" dirty="0">
              <a:cs typeface="Calibri"/>
            </a:endParaRPr>
          </a:p>
          <a:p>
            <a:r>
              <a:rPr lang="en-US" sz="1500" dirty="0">
                <a:ea typeface="+mn-lt"/>
                <a:cs typeface="+mn-lt"/>
                <a:hlinkClick r:id="rId8"/>
              </a:rPr>
              <a:t>https://timeseriesreasoning.com/contents/regression-with-arima-errors-model/</a:t>
            </a:r>
            <a:endParaRPr lang="en-US" sz="1500" dirty="0">
              <a:cs typeface="Calibri"/>
            </a:endParaRPr>
          </a:p>
          <a:p>
            <a:r>
              <a:rPr lang="en-US" sz="1500" dirty="0">
                <a:ea typeface="+mn-lt"/>
                <a:cs typeface="+mn-lt"/>
                <a:hlinkClick r:id="rId9"/>
              </a:rPr>
              <a:t>https://stackoverflow.com/questions/59918142/creating-arima-model-with-a-minimum-value-of-forecast-error-in-r</a:t>
            </a:r>
            <a:endParaRPr lang="en-US" sz="1500" dirty="0">
              <a:cs typeface="Calibri"/>
            </a:endParaRPr>
          </a:p>
          <a:p>
            <a:r>
              <a:rPr lang="en-US" sz="1500" dirty="0">
                <a:ea typeface="+mn-lt"/>
                <a:cs typeface="+mn-lt"/>
                <a:hlinkClick r:id="rId10"/>
              </a:rPr>
              <a:t>https://stackoverflow.com/questions/54232180/appending-time-series</a:t>
            </a:r>
            <a:endParaRPr lang="en-US" sz="1500" dirty="0">
              <a:cs typeface="Calibri"/>
            </a:endParaRPr>
          </a:p>
        </p:txBody>
      </p:sp>
    </p:spTree>
    <p:extLst>
      <p:ext uri="{BB962C8B-B14F-4D97-AF65-F5344CB8AC3E}">
        <p14:creationId xmlns:p14="http://schemas.microsoft.com/office/powerpoint/2010/main" val="229126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5F3EF-2E5A-EF27-064C-AB63D05BA056}"/>
              </a:ext>
            </a:extLst>
          </p:cNvPr>
          <p:cNvSpPr>
            <a:spLocks noGrp="1"/>
          </p:cNvSpPr>
          <p:nvPr>
            <p:ph type="title"/>
          </p:nvPr>
        </p:nvSpPr>
        <p:spPr>
          <a:xfrm>
            <a:off x="808638" y="386930"/>
            <a:ext cx="9236700" cy="1188950"/>
          </a:xfrm>
        </p:spPr>
        <p:txBody>
          <a:bodyPr anchor="b">
            <a:normAutofit fontScale="90000"/>
          </a:bodyPr>
          <a:lstStyle/>
          <a:p>
            <a:r>
              <a:rPr lang="en-US" sz="5400" dirty="0">
                <a:cs typeface="Calibri Light"/>
              </a:rPr>
              <a:t>Annexure 2a – Glossary of Metrics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AF9A77-6CCF-1867-F898-22D24C6F9160}"/>
              </a:ext>
            </a:extLst>
          </p:cNvPr>
          <p:cNvSpPr>
            <a:spLocks noGrp="1"/>
          </p:cNvSpPr>
          <p:nvPr>
            <p:ph idx="1"/>
          </p:nvPr>
        </p:nvSpPr>
        <p:spPr>
          <a:xfrm>
            <a:off x="773868" y="2728158"/>
            <a:ext cx="10143668" cy="3435531"/>
          </a:xfrm>
        </p:spPr>
        <p:txBody>
          <a:bodyPr vert="horz" lIns="91440" tIns="45720" rIns="91440" bIns="45720" rtlCol="0" anchor="ctr">
            <a:noAutofit/>
          </a:bodyPr>
          <a:lstStyle/>
          <a:p>
            <a:r>
              <a:rPr lang="en-US" sz="1400" dirty="0">
                <a:latin typeface="+Body"/>
                <a:cs typeface="Arial"/>
              </a:rPr>
              <a:t>R-Squared: Proportion of the sample variation of the dependent variable in a regression model explained by the model's regressors. Adjusted R-square penalizes </a:t>
            </a:r>
            <a:r>
              <a:rPr lang="en-US" sz="1400" dirty="0">
                <a:latin typeface="+Body"/>
                <a:cs typeface="Calibri"/>
              </a:rPr>
              <a:t>additional</a:t>
            </a:r>
            <a:r>
              <a:rPr lang="en-US" sz="1400" dirty="0">
                <a:latin typeface="+Body"/>
                <a:ea typeface="+mn-lt"/>
                <a:cs typeface="+mn-lt"/>
              </a:rPr>
              <a:t> irrelevant  regressors. Higher value is better. </a:t>
            </a:r>
            <a:endParaRPr lang="en-US" sz="1400">
              <a:latin typeface="+Body"/>
              <a:cs typeface="Arial"/>
            </a:endParaRPr>
          </a:p>
          <a:p>
            <a:r>
              <a:rPr lang="en-US" sz="1400" dirty="0">
                <a:latin typeface="+Body"/>
                <a:cs typeface="Arial"/>
              </a:rPr>
              <a:t>AIC (Akaike Information Criterion): Measures to select the best time series models by minimizing the residual variances. Penalizes additional irrelevant  regressors. Lower value is better.</a:t>
            </a:r>
            <a:endParaRPr lang="en-US" sz="1400">
              <a:latin typeface="+Body"/>
              <a:ea typeface="+mn-lt"/>
              <a:cs typeface="Arial"/>
            </a:endParaRPr>
          </a:p>
          <a:p>
            <a:r>
              <a:rPr lang="en-US" sz="1400" dirty="0">
                <a:latin typeface="+Body"/>
                <a:cs typeface="Arial"/>
              </a:rPr>
              <a:t>MSE (Mean Squared Error): </a:t>
            </a:r>
            <a:r>
              <a:rPr lang="en-US" sz="1400" dirty="0">
                <a:solidFill>
                  <a:srgbClr val="161616"/>
                </a:solidFill>
                <a:latin typeface="+Body"/>
                <a:ea typeface="+mn-lt"/>
                <a:cs typeface="+mn-lt"/>
              </a:rPr>
              <a:t>The sum of squared difference between the values that are fitted by the model, and observed values that are divided by the number of historical points, minus the number of parameters in the model. The number of parameters in the model is subtracted from the number of historical points to be consistent with an unbiased model variance estimate.</a:t>
            </a:r>
            <a:r>
              <a:rPr lang="en-US" sz="1400" dirty="0">
                <a:latin typeface="+Body"/>
                <a:cs typeface="Arial"/>
              </a:rPr>
              <a:t> </a:t>
            </a:r>
            <a:endParaRPr lang="en-US" sz="1400">
              <a:latin typeface="+Body"/>
              <a:cs typeface="Calibri"/>
            </a:endParaRPr>
          </a:p>
          <a:p>
            <a:r>
              <a:rPr lang="en-US" sz="1400" dirty="0">
                <a:latin typeface="+Body"/>
                <a:cs typeface="Arial"/>
              </a:rPr>
              <a:t>RMSE (Root Mean Squared Error): </a:t>
            </a:r>
            <a:r>
              <a:rPr lang="en-US" sz="1400" dirty="0">
                <a:solidFill>
                  <a:srgbClr val="161616"/>
                </a:solidFill>
                <a:latin typeface="+Body"/>
                <a:ea typeface="+mn-lt"/>
                <a:cs typeface="+mn-lt"/>
              </a:rPr>
              <a:t>The square root of the MSE. </a:t>
            </a:r>
          </a:p>
          <a:p>
            <a:r>
              <a:rPr lang="en-US" sz="1400" dirty="0">
                <a:latin typeface="+Body"/>
                <a:cs typeface="Arial"/>
              </a:rPr>
              <a:t>MAE (Mean Absolute Error):</a:t>
            </a:r>
            <a:r>
              <a:rPr lang="en-US" sz="1400" dirty="0">
                <a:solidFill>
                  <a:srgbClr val="161616"/>
                </a:solidFill>
                <a:latin typeface="+Body"/>
                <a:ea typeface="+mn-lt"/>
                <a:cs typeface="+mn-lt"/>
              </a:rPr>
              <a:t>Computed as the average absolute difference between the values fitted by the model (one-step ahead in-sample forecast), and the observed historical data.</a:t>
            </a:r>
            <a:endParaRPr lang="en-US" sz="1400">
              <a:latin typeface="+Body"/>
              <a:cs typeface="Arial"/>
            </a:endParaRPr>
          </a:p>
          <a:p>
            <a:r>
              <a:rPr lang="en-US" sz="1400" dirty="0">
                <a:latin typeface="+Body"/>
                <a:cs typeface="Arial"/>
              </a:rPr>
              <a:t>MPE (Mean Percentage Error): </a:t>
            </a:r>
            <a:r>
              <a:rPr lang="en-US" sz="1400" dirty="0">
                <a:latin typeface="+Body"/>
                <a:ea typeface="+mn-lt"/>
                <a:cs typeface="+mn-lt"/>
              </a:rPr>
              <a:t>showing the average percentage difference between the predicted and actual values.</a:t>
            </a:r>
            <a:endParaRPr lang="en-US" sz="1400">
              <a:solidFill>
                <a:srgbClr val="161616"/>
              </a:solidFill>
              <a:latin typeface="+Body"/>
              <a:cs typeface="Calibri"/>
            </a:endParaRPr>
          </a:p>
          <a:p>
            <a:r>
              <a:rPr lang="en-US" sz="1400" dirty="0">
                <a:solidFill>
                  <a:srgbClr val="000000"/>
                </a:solidFill>
                <a:latin typeface="+Body"/>
                <a:ea typeface="+mn-lt"/>
                <a:cs typeface="Arial"/>
              </a:rPr>
              <a:t>MAPE</a:t>
            </a:r>
            <a:r>
              <a:rPr lang="en-US" sz="1400" dirty="0">
                <a:latin typeface="+Body"/>
                <a:cs typeface="Arial"/>
              </a:rPr>
              <a:t> (Mean Absolute Percentage Error): </a:t>
            </a:r>
            <a:r>
              <a:rPr lang="en-US" sz="1400" dirty="0">
                <a:solidFill>
                  <a:srgbClr val="161616"/>
                </a:solidFill>
                <a:latin typeface="+Body"/>
                <a:ea typeface="+mn-lt"/>
                <a:cs typeface="+mn-lt"/>
              </a:rPr>
              <a:t>The average absolute percent difference between the values that are fitted by the model and the observed data values.</a:t>
            </a:r>
            <a:endParaRPr lang="en-US" sz="1400">
              <a:latin typeface="+Body"/>
              <a:cs typeface="Arial"/>
            </a:endParaRPr>
          </a:p>
          <a:p>
            <a:pPr marL="0" indent="0">
              <a:buNone/>
            </a:pPr>
            <a:endParaRPr lang="en-US" sz="1400" dirty="0">
              <a:latin typeface="+Body"/>
              <a:cs typeface="Calibri"/>
            </a:endParaRPr>
          </a:p>
        </p:txBody>
      </p:sp>
    </p:spTree>
    <p:extLst>
      <p:ext uri="{BB962C8B-B14F-4D97-AF65-F5344CB8AC3E}">
        <p14:creationId xmlns:p14="http://schemas.microsoft.com/office/powerpoint/2010/main" val="248321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5F3EF-2E5A-EF27-064C-AB63D05BA056}"/>
              </a:ext>
            </a:extLst>
          </p:cNvPr>
          <p:cNvSpPr>
            <a:spLocks noGrp="1"/>
          </p:cNvSpPr>
          <p:nvPr>
            <p:ph type="title"/>
          </p:nvPr>
        </p:nvSpPr>
        <p:spPr>
          <a:xfrm>
            <a:off x="808638" y="386930"/>
            <a:ext cx="9236700" cy="1188950"/>
          </a:xfrm>
        </p:spPr>
        <p:txBody>
          <a:bodyPr anchor="b">
            <a:normAutofit/>
          </a:bodyPr>
          <a:lstStyle/>
          <a:p>
            <a:r>
              <a:rPr lang="en-US" sz="5400" dirty="0">
                <a:cs typeface="Calibri Light"/>
              </a:rPr>
              <a:t>Annexure 2b – Glossary of Tests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AF9A77-6CCF-1867-F898-22D24C6F9160}"/>
              </a:ext>
            </a:extLst>
          </p:cNvPr>
          <p:cNvSpPr>
            <a:spLocks noGrp="1"/>
          </p:cNvSpPr>
          <p:nvPr>
            <p:ph idx="1"/>
          </p:nvPr>
        </p:nvSpPr>
        <p:spPr>
          <a:xfrm>
            <a:off x="793660" y="2599509"/>
            <a:ext cx="10143668" cy="3435531"/>
          </a:xfrm>
        </p:spPr>
        <p:txBody>
          <a:bodyPr anchor="ctr">
            <a:normAutofit/>
          </a:bodyPr>
          <a:lstStyle/>
          <a:p>
            <a:r>
              <a:rPr lang="en-US" sz="1800" dirty="0">
                <a:latin typeface="Calibri"/>
                <a:cs typeface="Arial"/>
              </a:rPr>
              <a:t>DF Test / Dickey Fuller Test: Statistic to assess the presence of unit root. If the null hypothesis can be rejected there is no unit root.</a:t>
            </a:r>
            <a:endParaRPr lang="en-US"/>
          </a:p>
          <a:p>
            <a:r>
              <a:rPr lang="en-US" sz="1800" dirty="0">
                <a:latin typeface="Calibri"/>
                <a:cs typeface="Arial"/>
              </a:rPr>
              <a:t>Box LJung Test for White Noise: Test used to check if the residuals are white noise i.e. lack of autocorrelation. Rejecting the null hypothesis indicates that the residual is not white noise.</a:t>
            </a:r>
          </a:p>
          <a:p>
            <a:r>
              <a:rPr lang="en-US" sz="1800" dirty="0">
                <a:cs typeface="Arial"/>
              </a:rPr>
              <a:t>MPE Test (mean prediction error test): Statistical assessment of whether the expected value of the forecast is zero in the case of symmetric loss function. Rejecting the null </a:t>
            </a:r>
            <a:r>
              <a:rPr lang="en-US" sz="1800" dirty="0">
                <a:ea typeface="+mn-lt"/>
                <a:cs typeface="+mn-lt"/>
              </a:rPr>
              <a:t>hypothesis </a:t>
            </a:r>
            <a:r>
              <a:rPr lang="en-US" sz="1800" dirty="0">
                <a:cs typeface="Arial"/>
              </a:rPr>
              <a:t>indicates that the expected value of the forecast is not zero for symmetric loss function.</a:t>
            </a:r>
            <a:endParaRPr lang="en-US" sz="1800" dirty="0">
              <a:latin typeface="Calibri"/>
              <a:cs typeface="Arial"/>
            </a:endParaRPr>
          </a:p>
          <a:p>
            <a:r>
              <a:rPr lang="en-US" sz="1800" dirty="0">
                <a:latin typeface="Calibri"/>
                <a:cs typeface="Arial"/>
              </a:rPr>
              <a:t>IET (information efficiency test): Statistical assessment of whether the optimal forecast error in uncorrelated with any variables(s) in the information set. Rejecting the null hypothesis indicates that the optimal forecast is not completely uncorrelated with any variables in the information set.</a:t>
            </a:r>
          </a:p>
          <a:p>
            <a:pPr marL="0" indent="0">
              <a:buNone/>
            </a:pPr>
            <a:endParaRPr lang="en-US" sz="2200">
              <a:latin typeface="Calibri"/>
              <a:cs typeface="Calibri"/>
            </a:endParaRPr>
          </a:p>
        </p:txBody>
      </p:sp>
    </p:spTree>
    <p:extLst>
      <p:ext uri="{BB962C8B-B14F-4D97-AF65-F5344CB8AC3E}">
        <p14:creationId xmlns:p14="http://schemas.microsoft.com/office/powerpoint/2010/main" val="899636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5F3EF-2E5A-EF27-064C-AB63D05BA056}"/>
              </a:ext>
            </a:extLst>
          </p:cNvPr>
          <p:cNvSpPr>
            <a:spLocks noGrp="1"/>
          </p:cNvSpPr>
          <p:nvPr>
            <p:ph type="title"/>
          </p:nvPr>
        </p:nvSpPr>
        <p:spPr>
          <a:xfrm>
            <a:off x="808638" y="386930"/>
            <a:ext cx="9236700" cy="1188950"/>
          </a:xfrm>
        </p:spPr>
        <p:txBody>
          <a:bodyPr anchor="b">
            <a:normAutofit fontScale="90000"/>
          </a:bodyPr>
          <a:lstStyle/>
          <a:p>
            <a:r>
              <a:rPr lang="en-US" sz="5400" dirty="0">
                <a:cs typeface="Calibri Light"/>
              </a:rPr>
              <a:t>Annexure 2c – Glossary of Terms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AF9A77-6CCF-1867-F898-22D24C6F9160}"/>
              </a:ext>
            </a:extLst>
          </p:cNvPr>
          <p:cNvSpPr>
            <a:spLocks noGrp="1"/>
          </p:cNvSpPr>
          <p:nvPr>
            <p:ph idx="1"/>
          </p:nvPr>
        </p:nvSpPr>
        <p:spPr>
          <a:xfrm>
            <a:off x="793660" y="2599509"/>
            <a:ext cx="10143668" cy="3435531"/>
          </a:xfrm>
        </p:spPr>
        <p:txBody>
          <a:bodyPr anchor="ctr">
            <a:normAutofit/>
          </a:bodyPr>
          <a:lstStyle/>
          <a:p>
            <a:r>
              <a:rPr lang="en-US" sz="1800" dirty="0">
                <a:latin typeface="Arial"/>
                <a:cs typeface="Arial"/>
              </a:rPr>
              <a:t>ACF (Auto-correlation Function): Collection of correlation coefficients between any two random variables in the stochastic process that are k periods apart for  k = 1,2,3 ...</a:t>
            </a:r>
          </a:p>
          <a:p>
            <a:r>
              <a:rPr lang="en-US" sz="1800" dirty="0">
                <a:latin typeface="Arial"/>
                <a:cs typeface="Arial"/>
              </a:rPr>
              <a:t>PACF (Partial Auto-correlation Function): Controls for the information that runs in between the periods</a:t>
            </a:r>
          </a:p>
          <a:p>
            <a:r>
              <a:rPr lang="en-US" sz="1800" dirty="0">
                <a:latin typeface="Calibri"/>
                <a:cs typeface="Arial"/>
              </a:rPr>
              <a:t>ARMA (auto regressive moving average model): Equation = (p, d, q) where p = order AR process, d = order of the  difference, q = order of the MA process.</a:t>
            </a:r>
            <a:endParaRPr lang="en-US" sz="1800" dirty="0">
              <a:cs typeface="Arial"/>
            </a:endParaRPr>
          </a:p>
          <a:p>
            <a:r>
              <a:rPr lang="en-US" sz="1800" dirty="0">
                <a:latin typeface="Calibri"/>
                <a:cs typeface="Arial"/>
              </a:rPr>
              <a:t>SARMA (Seasonal auto regressive model) : Equation = (p, d, q)(P, D, Q)[period] where (p, d, q) is same as ARMA model. (P, D, Q) represent the order of the seasonal  term and period denotes the frequency.  </a:t>
            </a:r>
          </a:p>
          <a:p>
            <a:r>
              <a:rPr lang="en-US" sz="1800" dirty="0">
                <a:cs typeface="Arial"/>
              </a:rPr>
              <a:t>OLS (ordinary least squares ): Estimation technique to obtain the regression of coefficients that consists of minimizing the sum of squared residuals of the model.</a:t>
            </a:r>
          </a:p>
          <a:p>
            <a:pPr marL="0" indent="0">
              <a:buNone/>
            </a:pPr>
            <a:endParaRPr lang="en-US" sz="2200">
              <a:latin typeface="Calibri"/>
              <a:cs typeface="Calibri"/>
            </a:endParaRPr>
          </a:p>
        </p:txBody>
      </p:sp>
    </p:spTree>
    <p:extLst>
      <p:ext uri="{BB962C8B-B14F-4D97-AF65-F5344CB8AC3E}">
        <p14:creationId xmlns:p14="http://schemas.microsoft.com/office/powerpoint/2010/main" val="1600654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0" y="643467"/>
            <a:ext cx="12192000" cy="744836"/>
          </a:xfrm>
          <a:solidFill>
            <a:schemeClr val="accent4"/>
          </a:solidFill>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Annexure 3a: Multistep Forecast Model 2 – 7 Days Ahead</a:t>
            </a:r>
          </a:p>
        </p:txBody>
      </p:sp>
      <p:pic>
        <p:nvPicPr>
          <p:cNvPr id="6" name="Picture 2">
            <a:extLst>
              <a:ext uri="{FF2B5EF4-FFF2-40B4-BE49-F238E27FC236}">
                <a16:creationId xmlns:a16="http://schemas.microsoft.com/office/drawing/2014/main" id="{6FDD166F-16DE-0860-34C4-485C314D1C21}"/>
              </a:ext>
            </a:extLst>
          </p:cNvPr>
          <p:cNvPicPr>
            <a:picLocks noChangeAspect="1" noChangeArrowheads="1"/>
          </p:cNvPicPr>
          <p:nvPr/>
        </p:nvPicPr>
        <p:blipFill>
          <a:blip r:embed="rId2"/>
          <a:srcRect/>
          <a:stretch/>
        </p:blipFill>
        <p:spPr bwMode="auto">
          <a:xfrm>
            <a:off x="1675086" y="1401329"/>
            <a:ext cx="8841827" cy="545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08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5F3EF-2E5A-EF27-064C-AB63D05BA056}"/>
              </a:ext>
            </a:extLst>
          </p:cNvPr>
          <p:cNvSpPr>
            <a:spLocks noGrp="1"/>
          </p:cNvSpPr>
          <p:nvPr>
            <p:ph type="title"/>
          </p:nvPr>
        </p:nvSpPr>
        <p:spPr>
          <a:xfrm>
            <a:off x="635000" y="640823"/>
            <a:ext cx="3418659" cy="5583148"/>
          </a:xfrm>
        </p:spPr>
        <p:txBody>
          <a:bodyPr anchor="ctr">
            <a:normAutofit/>
          </a:bodyPr>
          <a:lstStyle/>
          <a:p>
            <a:r>
              <a:rPr lang="en-US" sz="5000">
                <a:cs typeface="Calibri Light"/>
              </a:rPr>
              <a:t>Project Introduction</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8C7B807A-0536-1014-149D-C490F121452A}"/>
              </a:ext>
            </a:extLst>
          </p:cNvPr>
          <p:cNvGraphicFramePr>
            <a:graphicFrameLocks noGrp="1"/>
          </p:cNvGraphicFramePr>
          <p:nvPr>
            <p:ph idx="1"/>
            <p:extLst>
              <p:ext uri="{D42A27DB-BD31-4B8C-83A1-F6EECF244321}">
                <p14:modId xmlns:p14="http://schemas.microsoft.com/office/powerpoint/2010/main" val="157547746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Rectangle 13">
            <a:extLst>
              <a:ext uri="{FF2B5EF4-FFF2-40B4-BE49-F238E27FC236}">
                <a16:creationId xmlns:a16="http://schemas.microsoft.com/office/drawing/2014/main" id="{2EF7AF0C-E9CD-4DBC-D5F5-1E6B2A47B74C}"/>
              </a:ext>
            </a:extLst>
          </p:cNvPr>
          <p:cNvSpPr/>
          <p:nvPr/>
        </p:nvSpPr>
        <p:spPr>
          <a:xfrm rot="5400000">
            <a:off x="1496000" y="3435541"/>
            <a:ext cx="5637553" cy="15244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6407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0" y="643467"/>
            <a:ext cx="12192000" cy="744836"/>
          </a:xfrm>
          <a:solidFill>
            <a:schemeClr val="accent4"/>
          </a:solidFill>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Annexure 3b: Multistep Forecast Model 3 – 7 Days Ahead</a:t>
            </a:r>
          </a:p>
        </p:txBody>
      </p:sp>
      <p:pic>
        <p:nvPicPr>
          <p:cNvPr id="5" name="Picture 2">
            <a:extLst>
              <a:ext uri="{FF2B5EF4-FFF2-40B4-BE49-F238E27FC236}">
                <a16:creationId xmlns:a16="http://schemas.microsoft.com/office/drawing/2014/main" id="{419C0BFC-326B-06D5-A2B2-0A31616F7BC9}"/>
              </a:ext>
            </a:extLst>
          </p:cNvPr>
          <p:cNvPicPr>
            <a:picLocks noChangeAspect="1" noChangeArrowheads="1"/>
          </p:cNvPicPr>
          <p:nvPr/>
        </p:nvPicPr>
        <p:blipFill>
          <a:blip r:embed="rId2"/>
          <a:srcRect/>
          <a:stretch/>
        </p:blipFill>
        <p:spPr bwMode="auto">
          <a:xfrm>
            <a:off x="1675086" y="1401329"/>
            <a:ext cx="8841827" cy="545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23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0" y="643467"/>
            <a:ext cx="12192000" cy="744836"/>
          </a:xfrm>
          <a:solidFill>
            <a:schemeClr val="accent4"/>
          </a:solidFill>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Annexure 3c: Multistep Forecast Model 4 – 7 Days Ahead</a:t>
            </a:r>
          </a:p>
        </p:txBody>
      </p:sp>
      <p:pic>
        <p:nvPicPr>
          <p:cNvPr id="5" name="Picture 2">
            <a:extLst>
              <a:ext uri="{FF2B5EF4-FFF2-40B4-BE49-F238E27FC236}">
                <a16:creationId xmlns:a16="http://schemas.microsoft.com/office/drawing/2014/main" id="{94DF435C-F332-1ACF-EE45-09B7381A81AE}"/>
              </a:ext>
            </a:extLst>
          </p:cNvPr>
          <p:cNvPicPr>
            <a:picLocks noChangeAspect="1" noChangeArrowheads="1"/>
          </p:cNvPicPr>
          <p:nvPr/>
        </p:nvPicPr>
        <p:blipFill>
          <a:blip r:embed="rId2"/>
          <a:srcRect/>
          <a:stretch/>
        </p:blipFill>
        <p:spPr bwMode="auto">
          <a:xfrm>
            <a:off x="1675086" y="1401329"/>
            <a:ext cx="8841827" cy="545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249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0" y="643467"/>
            <a:ext cx="12192000" cy="744836"/>
          </a:xfrm>
          <a:solidFill>
            <a:schemeClr val="accent4"/>
          </a:solidFill>
        </p:spPr>
        <p:txBody>
          <a:bodyPr vert="horz" lIns="91440" tIns="45720" rIns="91440" bIns="45720" rtlCol="0" anchor="ctr">
            <a:normAutofit/>
          </a:bodyPr>
          <a:lstStyle/>
          <a:p>
            <a:pPr algn="ctr"/>
            <a:r>
              <a:rPr lang="en-US" sz="3200" kern="1200" dirty="0">
                <a:solidFill>
                  <a:schemeClr val="bg1"/>
                </a:solidFill>
                <a:latin typeface="+mj-lt"/>
                <a:ea typeface="+mj-ea"/>
                <a:cs typeface="+mj-cs"/>
              </a:rPr>
              <a:t>Annexure 3d: Multistep Forecast Model 5 – 7 Days Ahead</a:t>
            </a:r>
          </a:p>
        </p:txBody>
      </p:sp>
      <p:pic>
        <p:nvPicPr>
          <p:cNvPr id="3" name="Picture 2">
            <a:extLst>
              <a:ext uri="{FF2B5EF4-FFF2-40B4-BE49-F238E27FC236}">
                <a16:creationId xmlns:a16="http://schemas.microsoft.com/office/drawing/2014/main" id="{CB1A9954-9544-7765-2A8F-DCE7A4270292}"/>
              </a:ext>
            </a:extLst>
          </p:cNvPr>
          <p:cNvPicPr>
            <a:picLocks noChangeAspect="1" noChangeArrowheads="1"/>
          </p:cNvPicPr>
          <p:nvPr/>
        </p:nvPicPr>
        <p:blipFill>
          <a:blip r:embed="rId2"/>
          <a:srcRect/>
          <a:stretch/>
        </p:blipFill>
        <p:spPr bwMode="auto">
          <a:xfrm>
            <a:off x="1675086" y="1401329"/>
            <a:ext cx="8841827" cy="545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316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24D3AA-947A-0614-F092-E984CD4CC8D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Annexure 4: Forecast Optimality Test Code</a:t>
            </a:r>
          </a:p>
        </p:txBody>
      </p:sp>
      <p:sp>
        <p:nvSpPr>
          <p:cNvPr id="1038" name="Rectangle 103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Rectangle 103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ext, application&#10;&#10;Description automatically generated">
            <a:extLst>
              <a:ext uri="{FF2B5EF4-FFF2-40B4-BE49-F238E27FC236}">
                <a16:creationId xmlns:a16="http://schemas.microsoft.com/office/drawing/2014/main" id="{AB2E2E14-B72D-7119-35B6-EB9F535525B9}"/>
              </a:ext>
            </a:extLst>
          </p:cNvPr>
          <p:cNvPicPr>
            <a:picLocks noChangeAspect="1"/>
          </p:cNvPicPr>
          <p:nvPr/>
        </p:nvPicPr>
        <p:blipFill>
          <a:blip r:embed="rId2"/>
          <a:stretch>
            <a:fillRect/>
          </a:stretch>
        </p:blipFill>
        <p:spPr>
          <a:xfrm>
            <a:off x="545238" y="1524360"/>
            <a:ext cx="7608304" cy="3880235"/>
          </a:xfrm>
          <a:prstGeom prst="rect">
            <a:avLst/>
          </a:prstGeom>
        </p:spPr>
      </p:pic>
      <p:sp>
        <p:nvSpPr>
          <p:cNvPr id="1042" name="Rectangle 104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67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EDCC5D-8B8A-40DB-BE90-A3AA27C6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B9B7B-8758-FFCD-3B4F-83122286B5DE}"/>
              </a:ext>
            </a:extLst>
          </p:cNvPr>
          <p:cNvSpPr>
            <a:spLocks noGrp="1"/>
          </p:cNvSpPr>
          <p:nvPr>
            <p:ph type="title"/>
          </p:nvPr>
        </p:nvSpPr>
        <p:spPr>
          <a:xfrm>
            <a:off x="1282963" y="1238080"/>
            <a:ext cx="9849751" cy="1349671"/>
          </a:xfrm>
        </p:spPr>
        <p:txBody>
          <a:bodyPr anchor="b">
            <a:normAutofit/>
          </a:bodyPr>
          <a:lstStyle/>
          <a:p>
            <a:r>
              <a:rPr lang="en-US"/>
              <a:t>Dataset</a:t>
            </a:r>
          </a:p>
        </p:txBody>
      </p:sp>
      <p:graphicFrame>
        <p:nvGraphicFramePr>
          <p:cNvPr id="5" name="Content Placeholder 2">
            <a:extLst>
              <a:ext uri="{FF2B5EF4-FFF2-40B4-BE49-F238E27FC236}">
                <a16:creationId xmlns:a16="http://schemas.microsoft.com/office/drawing/2014/main" id="{D8EF7FAB-2146-897F-00CE-9690EF9AEC90}"/>
              </a:ext>
            </a:extLst>
          </p:cNvPr>
          <p:cNvGraphicFramePr>
            <a:graphicFrameLocks noGrp="1"/>
          </p:cNvGraphicFramePr>
          <p:nvPr>
            <p:ph idx="1"/>
            <p:extLst>
              <p:ext uri="{D42A27DB-BD31-4B8C-83A1-F6EECF244321}">
                <p14:modId xmlns:p14="http://schemas.microsoft.com/office/powerpoint/2010/main" val="72611480"/>
              </p:ext>
            </p:extLst>
          </p:nvPr>
        </p:nvGraphicFramePr>
        <p:xfrm>
          <a:off x="1284626" y="2902912"/>
          <a:ext cx="9848088" cy="3100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3789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48CF47-87B1-B6D1-DFCA-48B5165472F9}"/>
              </a:ext>
            </a:extLst>
          </p:cNvPr>
          <p:cNvSpPr>
            <a:spLocks noGrp="1"/>
          </p:cNvSpPr>
          <p:nvPr>
            <p:ph type="title"/>
          </p:nvPr>
        </p:nvSpPr>
        <p:spPr>
          <a:xfrm>
            <a:off x="7239014" y="525982"/>
            <a:ext cx="4282983" cy="1200361"/>
          </a:xfrm>
        </p:spPr>
        <p:txBody>
          <a:bodyPr anchor="b">
            <a:noAutofit/>
          </a:bodyPr>
          <a:lstStyle/>
          <a:p>
            <a:r>
              <a:rPr lang="en-US"/>
              <a:t>Exploratory Data Analysis</a:t>
            </a:r>
          </a:p>
        </p:txBody>
      </p:sp>
      <p:sp>
        <p:nvSpPr>
          <p:cNvPr id="51" name="Rectangle 5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B7767475-0349-CA27-4866-7F70615FFB43}"/>
              </a:ext>
            </a:extLst>
          </p:cNvPr>
          <p:cNvPicPr>
            <a:picLocks noChangeAspect="1"/>
          </p:cNvPicPr>
          <p:nvPr/>
        </p:nvPicPr>
        <p:blipFill>
          <a:blip r:embed="rId2">
            <a:alphaModFix amt="57000"/>
          </a:blip>
          <a:stretch>
            <a:fillRect/>
          </a:stretch>
        </p:blipFill>
        <p:spPr>
          <a:xfrm>
            <a:off x="576243" y="1574914"/>
            <a:ext cx="5918963" cy="3654960"/>
          </a:xfrm>
          <a:prstGeom prst="rect">
            <a:avLst/>
          </a:prstGeom>
        </p:spPr>
      </p:pic>
      <p:sp>
        <p:nvSpPr>
          <p:cNvPr id="55" name="Rectangle 5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BDDA1F-0BAA-B9B3-246B-D2C1203B8BE7}"/>
              </a:ext>
            </a:extLst>
          </p:cNvPr>
          <p:cNvSpPr>
            <a:spLocks noGrp="1"/>
          </p:cNvSpPr>
          <p:nvPr>
            <p:ph idx="1"/>
          </p:nvPr>
        </p:nvSpPr>
        <p:spPr>
          <a:xfrm>
            <a:off x="7239012" y="2031101"/>
            <a:ext cx="4282984" cy="3511943"/>
          </a:xfrm>
        </p:spPr>
        <p:txBody>
          <a:bodyPr vert="horz" lIns="91440" tIns="45720" rIns="91440" bIns="45720" rtlCol="0" anchor="ctr">
            <a:normAutofit/>
          </a:bodyPr>
          <a:lstStyle/>
          <a:p>
            <a:r>
              <a:rPr lang="en-US" sz="1800">
                <a:ea typeface="+mn-lt"/>
                <a:cs typeface="+mn-lt"/>
              </a:rPr>
              <a:t>Median = 2.85, Mean = 2.88, Std = 0.679</a:t>
            </a:r>
          </a:p>
          <a:p>
            <a:r>
              <a:rPr lang="en-US" sz="1800">
                <a:ea typeface="+mn-lt"/>
                <a:cs typeface="+mn-lt"/>
              </a:rPr>
              <a:t>Slight upward trend</a:t>
            </a:r>
            <a:endParaRPr lang="en-US" sz="1800"/>
          </a:p>
          <a:p>
            <a:pPr>
              <a:buClr>
                <a:srgbClr val="262626"/>
              </a:buClr>
            </a:pPr>
            <a:r>
              <a:rPr lang="en-US" sz="1800">
                <a:ea typeface="+mn-lt"/>
                <a:cs typeface="+mn-lt"/>
              </a:rPr>
              <a:t>Clear annual seasonality. Holiday shopping. </a:t>
            </a:r>
            <a:endParaRPr lang="en-US" sz="1800"/>
          </a:p>
          <a:p>
            <a:pPr>
              <a:buClr>
                <a:srgbClr val="262626"/>
              </a:buClr>
            </a:pPr>
            <a:r>
              <a:rPr lang="en-US" sz="1800">
                <a:ea typeface="+mn-lt"/>
                <a:cs typeface="+mn-lt"/>
              </a:rPr>
              <a:t>Weekly cyclical</a:t>
            </a:r>
            <a:endParaRPr lang="en-US" sz="1800"/>
          </a:p>
          <a:p>
            <a:pPr>
              <a:buClr>
                <a:srgbClr val="262626"/>
              </a:buClr>
            </a:pPr>
            <a:r>
              <a:rPr lang="en-US" sz="1800">
                <a:ea typeface="+mn-lt"/>
                <a:cs typeface="+mn-lt"/>
              </a:rPr>
              <a:t>COVID-19 buying behavior - March 2020 onwards</a:t>
            </a:r>
            <a:endParaRPr lang="en-US" sz="1800"/>
          </a:p>
          <a:p>
            <a:pPr>
              <a:buClr>
                <a:srgbClr val="262626"/>
              </a:buClr>
            </a:pPr>
            <a:r>
              <a:rPr lang="en-US" sz="1800" b="1">
                <a:ea typeface="+mn-lt"/>
                <a:cs typeface="+mn-lt"/>
              </a:rPr>
              <a:t>Dickey Fuller Test indicates Deterministic Trend.</a:t>
            </a:r>
            <a:r>
              <a:rPr lang="en-US" sz="1800">
                <a:ea typeface="+mn-lt"/>
                <a:cs typeface="+mn-lt"/>
              </a:rPr>
              <a:t> Test statistic is very low (-12.582) -&gt; </a:t>
            </a:r>
            <a:r>
              <a:rPr lang="en-US" sz="1800" b="1">
                <a:ea typeface="+mn-lt"/>
                <a:cs typeface="+mn-lt"/>
              </a:rPr>
              <a:t>no unit root</a:t>
            </a:r>
            <a:endParaRPr lang="en-US" sz="1800"/>
          </a:p>
        </p:txBody>
      </p:sp>
      <p:sp>
        <p:nvSpPr>
          <p:cNvPr id="57" name="Rectangle 5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A7EA283-8224-ACC6-5983-FF1F51C53955}"/>
              </a:ext>
            </a:extLst>
          </p:cNvPr>
          <p:cNvCxnSpPr>
            <a:cxnSpLocks/>
          </p:cNvCxnSpPr>
          <p:nvPr/>
        </p:nvCxnSpPr>
        <p:spPr>
          <a:xfrm flipV="1">
            <a:off x="1702965" y="2918221"/>
            <a:ext cx="939567" cy="825758"/>
          </a:xfrm>
          <a:prstGeom prst="line">
            <a:avLst/>
          </a:prstGeom>
          <a:ln w="28575">
            <a:solidFill>
              <a:schemeClr val="accent4">
                <a:alpha val="63313"/>
              </a:schemeClr>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08C8598C-EF6B-D22A-78EC-E9EA120971FB}"/>
              </a:ext>
            </a:extLst>
          </p:cNvPr>
          <p:cNvCxnSpPr>
            <a:cxnSpLocks/>
          </p:cNvCxnSpPr>
          <p:nvPr/>
        </p:nvCxnSpPr>
        <p:spPr>
          <a:xfrm flipV="1">
            <a:off x="1417739" y="2843868"/>
            <a:ext cx="4499006" cy="900111"/>
          </a:xfrm>
          <a:prstGeom prst="line">
            <a:avLst/>
          </a:prstGeom>
          <a:ln w="28575">
            <a:solidFill>
              <a:schemeClr val="accent1">
                <a:alpha val="63313"/>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3925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0F28D-0E6B-F5EF-0767-C415C76C7BFD}"/>
              </a:ext>
            </a:extLst>
          </p:cNvPr>
          <p:cNvSpPr>
            <a:spLocks noGrp="1"/>
          </p:cNvSpPr>
          <p:nvPr>
            <p:ph type="title"/>
          </p:nvPr>
        </p:nvSpPr>
        <p:spPr>
          <a:xfrm>
            <a:off x="7239014" y="525982"/>
            <a:ext cx="4282983" cy="1200361"/>
          </a:xfrm>
        </p:spPr>
        <p:txBody>
          <a:bodyPr anchor="b">
            <a:noAutofit/>
          </a:bodyPr>
          <a:lstStyle/>
          <a:p>
            <a:r>
              <a:rPr lang="en-US"/>
              <a:t>Decomposition Analysis</a:t>
            </a:r>
          </a:p>
        </p:txBody>
      </p:sp>
      <p:sp>
        <p:nvSpPr>
          <p:cNvPr id="5129" name="Rectangle 51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4EEA021C-8D11-FC1E-2D44-50B57FCEF3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6637" y="1161881"/>
            <a:ext cx="6108569" cy="4367625"/>
          </a:xfrm>
          <a:prstGeom prst="rect">
            <a:avLst/>
          </a:prstGeom>
          <a:noFill/>
          <a:extLst>
            <a:ext uri="{909E8E84-426E-40DD-AFC4-6F175D3DCCD1}">
              <a14:hiddenFill xmlns:a14="http://schemas.microsoft.com/office/drawing/2010/main">
                <a:solidFill>
                  <a:srgbClr val="FFFFFF"/>
                </a:solidFill>
              </a14:hiddenFill>
            </a:ext>
          </a:extLst>
        </p:spPr>
      </p:pic>
      <p:sp>
        <p:nvSpPr>
          <p:cNvPr id="5133" name="Rectangle 51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1196BE0-922A-1614-6846-E1F3661FED8C}"/>
              </a:ext>
            </a:extLst>
          </p:cNvPr>
          <p:cNvSpPr>
            <a:spLocks noGrp="1"/>
          </p:cNvSpPr>
          <p:nvPr>
            <p:ph idx="1"/>
          </p:nvPr>
        </p:nvSpPr>
        <p:spPr>
          <a:xfrm>
            <a:off x="7239012" y="2031101"/>
            <a:ext cx="4282984" cy="3511943"/>
          </a:xfrm>
        </p:spPr>
        <p:txBody>
          <a:bodyPr anchor="ctr">
            <a:normAutofit/>
          </a:bodyPr>
          <a:lstStyle/>
          <a:p>
            <a:r>
              <a:rPr lang="en-US" sz="2000"/>
              <a:t>There is a seasonal trend.</a:t>
            </a:r>
            <a:endParaRPr lang="en-US" sz="2000">
              <a:cs typeface="Calibri"/>
            </a:endParaRPr>
          </a:p>
          <a:p>
            <a:r>
              <a:rPr lang="en-US" sz="2000"/>
              <a:t>Not enough years to predict annual seasonality</a:t>
            </a:r>
            <a:endParaRPr lang="en-US" sz="2000">
              <a:cs typeface="Calibri"/>
            </a:endParaRPr>
          </a:p>
          <a:p>
            <a:r>
              <a:rPr lang="en-US" sz="2000"/>
              <a:t>Weekly Cyclicity can be Analyzed.</a:t>
            </a:r>
            <a:endParaRPr lang="en-US" sz="2000">
              <a:cs typeface="Calibri"/>
            </a:endParaRPr>
          </a:p>
          <a:p>
            <a:r>
              <a:rPr lang="en-US" sz="2000"/>
              <a:t>Analysis with lag 7 and seasonal models with period = 7    </a:t>
            </a:r>
            <a:endParaRPr lang="en-US" sz="2000">
              <a:cs typeface="Calibri" panose="020F0502020204030204"/>
            </a:endParaRPr>
          </a:p>
          <a:p>
            <a:endParaRPr lang="en-US" sz="1800"/>
          </a:p>
        </p:txBody>
      </p:sp>
      <p:sp>
        <p:nvSpPr>
          <p:cNvPr id="5135" name="Rectangle 51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422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01250-ADCF-8294-EED2-BCF4C3B5843C}"/>
              </a:ext>
            </a:extLst>
          </p:cNvPr>
          <p:cNvSpPr>
            <a:spLocks noGrp="1"/>
          </p:cNvSpPr>
          <p:nvPr>
            <p:ph type="title"/>
          </p:nvPr>
        </p:nvSpPr>
        <p:spPr>
          <a:xfrm>
            <a:off x="639694" y="640080"/>
            <a:ext cx="4985302" cy="1481328"/>
          </a:xfrm>
        </p:spPr>
        <p:txBody>
          <a:bodyPr anchor="b">
            <a:normAutofit fontScale="90000"/>
          </a:bodyPr>
          <a:lstStyle/>
          <a:p>
            <a:r>
              <a:rPr lang="en-US"/>
              <a:t>ACF &amp; PACF </a:t>
            </a:r>
            <a:br>
              <a:rPr lang="en-US"/>
            </a:br>
            <a:r>
              <a:rPr lang="en-US"/>
              <a:t>PART 1 – Original Series</a:t>
            </a:r>
          </a:p>
        </p:txBody>
      </p:sp>
      <p:sp>
        <p:nvSpPr>
          <p:cNvPr id="4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 name="Content Placeholder 2">
            <a:extLst>
              <a:ext uri="{FF2B5EF4-FFF2-40B4-BE49-F238E27FC236}">
                <a16:creationId xmlns:a16="http://schemas.microsoft.com/office/drawing/2014/main" id="{9667FF18-3B7C-738A-6A0D-62718A007B58}"/>
              </a:ext>
            </a:extLst>
          </p:cNvPr>
          <p:cNvGraphicFramePr>
            <a:graphicFrameLocks noGrp="1"/>
          </p:cNvGraphicFramePr>
          <p:nvPr>
            <p:ph idx="1"/>
            <p:extLst>
              <p:ext uri="{D42A27DB-BD31-4B8C-83A1-F6EECF244321}">
                <p14:modId xmlns:p14="http://schemas.microsoft.com/office/powerpoint/2010/main" val="1429719936"/>
              </p:ext>
            </p:extLst>
          </p:nvPr>
        </p:nvGraphicFramePr>
        <p:xfrm>
          <a:off x="6601071" y="972284"/>
          <a:ext cx="5145246" cy="4913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a:extLst>
              <a:ext uri="{FF2B5EF4-FFF2-40B4-BE49-F238E27FC236}">
                <a16:creationId xmlns:a16="http://schemas.microsoft.com/office/drawing/2014/main" id="{B31BC140-F821-651F-E548-CF19E2A530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57" b="1"/>
          <a:stretch/>
        </p:blipFill>
        <p:spPr bwMode="auto">
          <a:xfrm>
            <a:off x="445683" y="2761488"/>
            <a:ext cx="5383348" cy="38823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EAB17D7-E7A9-8DC5-C738-EBB34048F5F8}"/>
              </a:ext>
            </a:extLst>
          </p:cNvPr>
          <p:cNvSpPr/>
          <p:nvPr/>
        </p:nvSpPr>
        <p:spPr>
          <a:xfrm>
            <a:off x="550177" y="2299716"/>
            <a:ext cx="3434593" cy="15825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274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501250-ADCF-8294-EED2-BCF4C3B5843C}"/>
              </a:ext>
            </a:extLst>
          </p:cNvPr>
          <p:cNvSpPr>
            <a:spLocks noGrp="1"/>
          </p:cNvSpPr>
          <p:nvPr>
            <p:ph type="title"/>
          </p:nvPr>
        </p:nvSpPr>
        <p:spPr>
          <a:xfrm>
            <a:off x="630936" y="640080"/>
            <a:ext cx="4818888" cy="1481328"/>
          </a:xfrm>
        </p:spPr>
        <p:txBody>
          <a:bodyPr anchor="b">
            <a:normAutofit fontScale="90000"/>
          </a:bodyPr>
          <a:lstStyle/>
          <a:p>
            <a:r>
              <a:rPr lang="en-US"/>
              <a:t>ACF &amp; PACF </a:t>
            </a:r>
            <a:br>
              <a:rPr lang="en-US"/>
            </a:br>
            <a:r>
              <a:rPr lang="en-US"/>
              <a:t>Part 2 - Weekly Cycles</a:t>
            </a:r>
            <a:endParaRPr lang="en-US">
              <a:cs typeface="Calibri Light"/>
            </a:endParaRPr>
          </a:p>
        </p:txBody>
      </p:sp>
      <p:sp>
        <p:nvSpPr>
          <p:cNvPr id="4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8" name="Content Placeholder 2">
            <a:extLst>
              <a:ext uri="{FF2B5EF4-FFF2-40B4-BE49-F238E27FC236}">
                <a16:creationId xmlns:a16="http://schemas.microsoft.com/office/drawing/2014/main" id="{9667FF18-3B7C-738A-6A0D-62718A007B58}"/>
              </a:ext>
            </a:extLst>
          </p:cNvPr>
          <p:cNvGraphicFramePr>
            <a:graphicFrameLocks noGrp="1"/>
          </p:cNvGraphicFramePr>
          <p:nvPr>
            <p:ph idx="1"/>
            <p:extLst>
              <p:ext uri="{D42A27DB-BD31-4B8C-83A1-F6EECF244321}">
                <p14:modId xmlns:p14="http://schemas.microsoft.com/office/powerpoint/2010/main" val="867191999"/>
              </p:ext>
            </p:extLst>
          </p:nvPr>
        </p:nvGraphicFramePr>
        <p:xfrm>
          <a:off x="6637058" y="381077"/>
          <a:ext cx="5241590" cy="6095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1EAB17D7-E7A9-8DC5-C738-EBB34048F5F8}"/>
              </a:ext>
            </a:extLst>
          </p:cNvPr>
          <p:cNvSpPr/>
          <p:nvPr/>
        </p:nvSpPr>
        <p:spPr>
          <a:xfrm>
            <a:off x="550177" y="2299716"/>
            <a:ext cx="3434593" cy="158258"/>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2554B3-EA9D-E0FD-858B-C782A9F63AD5}"/>
              </a:ext>
            </a:extLst>
          </p:cNvPr>
          <p:cNvSpPr/>
          <p:nvPr/>
        </p:nvSpPr>
        <p:spPr>
          <a:xfrm flipV="1">
            <a:off x="4735786" y="-35693"/>
            <a:ext cx="73572" cy="337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p>
        </p:txBody>
      </p:sp>
      <p:pic>
        <p:nvPicPr>
          <p:cNvPr id="16" name="Picture 16" descr="Chart, histogram&#10;&#10;Description automatically generated">
            <a:extLst>
              <a:ext uri="{FF2B5EF4-FFF2-40B4-BE49-F238E27FC236}">
                <a16:creationId xmlns:a16="http://schemas.microsoft.com/office/drawing/2014/main" id="{89ED5B4A-D7F9-37E8-25A3-4319B9EF11EB}"/>
              </a:ext>
            </a:extLst>
          </p:cNvPr>
          <p:cNvPicPr>
            <a:picLocks noChangeAspect="1"/>
          </p:cNvPicPr>
          <p:nvPr/>
        </p:nvPicPr>
        <p:blipFill>
          <a:blip r:embed="rId8"/>
          <a:stretch>
            <a:fillRect/>
          </a:stretch>
        </p:blipFill>
        <p:spPr>
          <a:xfrm>
            <a:off x="218983" y="2710996"/>
            <a:ext cx="6242481" cy="3685017"/>
          </a:xfrm>
          <a:prstGeom prst="rect">
            <a:avLst/>
          </a:prstGeom>
        </p:spPr>
      </p:pic>
    </p:spTree>
    <p:extLst>
      <p:ext uri="{BB962C8B-B14F-4D97-AF65-F5344CB8AC3E}">
        <p14:creationId xmlns:p14="http://schemas.microsoft.com/office/powerpoint/2010/main" val="284931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descr="Abstract 3D geometric shapes">
            <a:extLst>
              <a:ext uri="{FF2B5EF4-FFF2-40B4-BE49-F238E27FC236}">
                <a16:creationId xmlns:a16="http://schemas.microsoft.com/office/drawing/2014/main" id="{F22C14E2-E403-529C-E460-925FD0274FEF}"/>
              </a:ext>
            </a:extLst>
          </p:cNvPr>
          <p:cNvPicPr>
            <a:picLocks noChangeAspect="1"/>
          </p:cNvPicPr>
          <p:nvPr/>
        </p:nvPicPr>
        <p:blipFill rotWithShape="1">
          <a:blip r:embed="rId2">
            <a:alphaModFix amt="60000"/>
          </a:blip>
          <a:srcRect/>
          <a:stretch/>
        </p:blipFill>
        <p:spPr>
          <a:xfrm>
            <a:off x="-1" y="10"/>
            <a:ext cx="12192001" cy="6857990"/>
          </a:xfrm>
          <a:prstGeom prst="rect">
            <a:avLst/>
          </a:prstGeom>
        </p:spPr>
      </p:pic>
      <p:sp>
        <p:nvSpPr>
          <p:cNvPr id="4" name="Title 3">
            <a:extLst>
              <a:ext uri="{FF2B5EF4-FFF2-40B4-BE49-F238E27FC236}">
                <a16:creationId xmlns:a16="http://schemas.microsoft.com/office/drawing/2014/main" id="{F8A7D0A9-9BFE-849B-D5FB-3B517C405E6C}"/>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Model Search</a:t>
            </a:r>
            <a:r>
              <a:rPr lang="en-US" sz="5200" dirty="0">
                <a:solidFill>
                  <a:srgbClr val="FFFFFF"/>
                </a:solidFill>
              </a:rPr>
              <a:t> </a:t>
            </a:r>
            <a:br>
              <a:rPr lang="en-US" sz="5200" dirty="0">
                <a:solidFill>
                  <a:srgbClr val="FFFFFF"/>
                </a:solidFill>
              </a:rPr>
            </a:br>
            <a:r>
              <a:rPr lang="en-US" sz="5200" dirty="0">
                <a:solidFill>
                  <a:srgbClr val="FFFFFF"/>
                </a:solidFill>
              </a:rPr>
              <a:t>(In-Sample Evaluations)</a:t>
            </a:r>
            <a:endParaRPr lang="en-US" sz="5200">
              <a:solidFill>
                <a:srgbClr val="FFFFFF"/>
              </a:solidFill>
            </a:endParaRPr>
          </a:p>
        </p:txBody>
      </p:sp>
      <p:sp>
        <p:nvSpPr>
          <p:cNvPr id="5" name="Text Placeholder 4">
            <a:extLst>
              <a:ext uri="{FF2B5EF4-FFF2-40B4-BE49-F238E27FC236}">
                <a16:creationId xmlns:a16="http://schemas.microsoft.com/office/drawing/2014/main" id="{E9F4D875-3526-3E8E-B7A1-7C5945D5BDBF}"/>
              </a:ext>
            </a:extLst>
          </p:cNvPr>
          <p:cNvSpPr>
            <a:spLocks noGrp="1"/>
          </p:cNvSpPr>
          <p:nvPr>
            <p:ph type="body" idx="1"/>
          </p:nvPr>
        </p:nvSpPr>
        <p:spPr>
          <a:xfrm>
            <a:off x="1198181" y="3514853"/>
            <a:ext cx="9795637" cy="2057043"/>
          </a:xfrm>
        </p:spPr>
        <p:txBody>
          <a:bodyPr vert="horz" lIns="91440" tIns="45720" rIns="91440" bIns="45720" rtlCol="0" anchor="t">
            <a:normAutofit fontScale="92500" lnSpcReduction="10000"/>
          </a:bodyPr>
          <a:lstStyle/>
          <a:p>
            <a:pPr algn="ctr"/>
            <a:r>
              <a:rPr lang="en-US" dirty="0">
                <a:solidFill>
                  <a:srgbClr val="FFFFFF"/>
                </a:solidFill>
              </a:rPr>
              <a:t>Tentative Models</a:t>
            </a:r>
          </a:p>
          <a:p>
            <a:pPr algn="ctr"/>
            <a:r>
              <a:rPr lang="en-US" dirty="0">
                <a:solidFill>
                  <a:srgbClr val="FFFFFF"/>
                </a:solidFill>
              </a:rPr>
              <a:t>Model Evaluation Criteria</a:t>
            </a:r>
            <a:endParaRPr lang="en-US" dirty="0">
              <a:solidFill>
                <a:srgbClr val="FFFFFF"/>
              </a:solidFill>
              <a:cs typeface="Calibri"/>
            </a:endParaRPr>
          </a:p>
          <a:p>
            <a:pPr algn="ctr"/>
            <a:r>
              <a:rPr lang="en-US" dirty="0">
                <a:solidFill>
                  <a:srgbClr val="FFFFFF"/>
                </a:solidFill>
              </a:rPr>
              <a:t>Model Selection</a:t>
            </a:r>
            <a:endParaRPr lang="en-US" dirty="0">
              <a:solidFill>
                <a:srgbClr val="FFFFFF"/>
              </a:solidFill>
              <a:cs typeface="Calibri"/>
            </a:endParaRPr>
          </a:p>
          <a:p>
            <a:pPr algn="ctr"/>
            <a:r>
              <a:rPr lang="en-US" dirty="0">
                <a:solidFill>
                  <a:srgbClr val="FFFFFF"/>
                </a:solidFill>
              </a:rPr>
              <a:t>Summary of Top 5 Models</a:t>
            </a:r>
            <a:endParaRPr lang="en-US" dirty="0"/>
          </a:p>
          <a:p>
            <a:pPr algn="ctr"/>
            <a:r>
              <a:rPr lang="en-US" dirty="0">
                <a:solidFill>
                  <a:srgbClr val="FFFFFF"/>
                </a:solidFill>
                <a:cs typeface="Calibri"/>
              </a:rPr>
              <a:t>Multistep Forecast </a:t>
            </a:r>
          </a:p>
        </p:txBody>
      </p:sp>
    </p:spTree>
    <p:extLst>
      <p:ext uri="{BB962C8B-B14F-4D97-AF65-F5344CB8AC3E}">
        <p14:creationId xmlns:p14="http://schemas.microsoft.com/office/powerpoint/2010/main" val="1006903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{AE186FBF-A8B9-9C42-84CC-351AA3E4DFB0}tf10001070</Template>
  <TotalTime>8</TotalTime>
  <Words>2763</Words>
  <Application>Microsoft Macintosh PowerPoint</Application>
  <PresentationFormat>Widescreen</PresentationFormat>
  <Paragraphs>567</Paragraphs>
  <Slides>33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+Body</vt:lpstr>
      <vt:lpstr>Arial</vt:lpstr>
      <vt:lpstr>Calibri</vt:lpstr>
      <vt:lpstr>Calibri Light</vt:lpstr>
      <vt:lpstr>Helvetica Neue</vt:lpstr>
      <vt:lpstr>Wingdings</vt:lpstr>
      <vt:lpstr>Office Theme</vt:lpstr>
      <vt:lpstr>Analysis of Package Deliveries in Seattle</vt:lpstr>
      <vt:lpstr>Introduction</vt:lpstr>
      <vt:lpstr>Project Introduction</vt:lpstr>
      <vt:lpstr>Dataset</vt:lpstr>
      <vt:lpstr>Exploratory Data Analysis</vt:lpstr>
      <vt:lpstr>Decomposition Analysis</vt:lpstr>
      <vt:lpstr>ACF &amp; PACF  PART 1 – Original Series</vt:lpstr>
      <vt:lpstr>ACF &amp; PACF  Part 2 - Weekly Cycles</vt:lpstr>
      <vt:lpstr>Model Search  (In-Sample Evaluations)</vt:lpstr>
      <vt:lpstr>In-sample  Evaluation </vt:lpstr>
      <vt:lpstr>Check Stationarity and Invertibility</vt:lpstr>
      <vt:lpstr>Model Selection</vt:lpstr>
      <vt:lpstr>PowerPoint Presentation</vt:lpstr>
      <vt:lpstr>In sample evaluation Summary</vt:lpstr>
      <vt:lpstr>Multistep Forecast – Best Model – 7 Days Ahead</vt:lpstr>
      <vt:lpstr>Out of Sample Evaluations</vt:lpstr>
      <vt:lpstr>Out of Sample Evaluation</vt:lpstr>
      <vt:lpstr>Predictive Ability Assessment Outputs</vt:lpstr>
      <vt:lpstr>Out of Sample Evaluation Results</vt:lpstr>
      <vt:lpstr>Combination Models</vt:lpstr>
      <vt:lpstr>Combination of Forecast</vt:lpstr>
      <vt:lpstr> OLS Weighted Combination Model</vt:lpstr>
      <vt:lpstr>Conclusion &amp; Future Work</vt:lpstr>
      <vt:lpstr>Thank you!</vt:lpstr>
      <vt:lpstr>Annexure 1: References</vt:lpstr>
      <vt:lpstr>Annexure 2a – Glossary of Metrics </vt:lpstr>
      <vt:lpstr>Annexure 2b – Glossary of Tests </vt:lpstr>
      <vt:lpstr>Annexure 2c – Glossary of Terms </vt:lpstr>
      <vt:lpstr>Annexure 3a: Multistep Forecast Model 2 – 7 Days Ahead</vt:lpstr>
      <vt:lpstr>Annexure 3b: Multistep Forecast Model 3 – 7 Days Ahead</vt:lpstr>
      <vt:lpstr>Annexure 3c: Multistep Forecast Model 4 – 7 Days Ahead</vt:lpstr>
      <vt:lpstr>Annexure 3d: Multistep Forecast Model 5 – 7 Days Ahead</vt:lpstr>
      <vt:lpstr>Annexure 4: Forecast Optimality Test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Package Deliveries in Seattle Area</dc:title>
  <dc:creator>Sebastian, Anjali</dc:creator>
  <cp:lastModifiedBy>Sebastian, Anjali</cp:lastModifiedBy>
  <cp:revision>1042</cp:revision>
  <dcterms:created xsi:type="dcterms:W3CDTF">2023-05-10T05:16:40Z</dcterms:created>
  <dcterms:modified xsi:type="dcterms:W3CDTF">2023-06-05T12:23:22Z</dcterms:modified>
</cp:coreProperties>
</file>